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5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Lst>
  <p:sldSz cx="18288000" cy="10287000"/>
  <p:notesSz cx="6858000" cy="9144000"/>
  <p:embeddedFontLst>
    <p:embeddedFont>
      <p:font typeface="29LT Adir Semi-Bold" panose="020B0604020202020204" charset="-78"/>
      <p:regular r:id="rId53"/>
    </p:embeddedFont>
    <p:embeddedFont>
      <p:font typeface="Calibri" panose="020F0502020204030204" pitchFamily="34" charset="0"/>
      <p:regular r:id="rId54"/>
      <p:bold r:id="rId55"/>
      <p:italic r:id="rId56"/>
      <p:boldItalic r:id="rId57"/>
    </p:embeddedFont>
    <p:embeddedFont>
      <p:font typeface="Grand Cru S Bold" panose="020B0604020202020204" charset="0"/>
      <p:regular r:id="rId58"/>
    </p:embeddedFont>
    <p:embeddedFont>
      <p:font typeface="Montserrat Bold" panose="020B0604020202020204" charset="0"/>
      <p:regular r:id="rId59"/>
    </p:embeddedFont>
    <p:embeddedFont>
      <p:font typeface="Montserrat Ultra-Bold" panose="020B0604020202020204" charset="0"/>
      <p:regular r:id="rId60"/>
    </p:embeddedFont>
    <p:embeddedFont>
      <p:font typeface="Raleway Semi-Bold" panose="020B0604020202020204" charset="0"/>
      <p:regular r:id="rId6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outlineView">
  <p:normalViewPr showOutlineIcons="0">
    <p:restoredLeft sz="15569" autoAdjust="0"/>
    <p:restoredTop sz="86473" autoAdjust="0"/>
  </p:normalViewPr>
  <p:slideViewPr>
    <p:cSldViewPr>
      <p:cViewPr>
        <p:scale>
          <a:sx n="33" d="100"/>
          <a:sy n="33" d="100"/>
        </p:scale>
        <p:origin x="1958" y="5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font" Target="fonts/font3.fntdata"/><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1.fntdata"/><Relationship Id="rId58" Type="http://schemas.openxmlformats.org/officeDocument/2006/relationships/font" Target="fonts/font6.fntdata"/><Relationship Id="rId5" Type="http://schemas.openxmlformats.org/officeDocument/2006/relationships/slide" Target="slides/slide4.xml"/><Relationship Id="rId61" Type="http://schemas.openxmlformats.org/officeDocument/2006/relationships/font" Target="fonts/font9.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4.fntdata"/><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7.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2.fntdata"/><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5.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60" Type="http://schemas.openxmlformats.org/officeDocument/2006/relationships/font" Target="fonts/font8.fntdata"/><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E871BCB-8DF1-4C0A-82B3-4107F4A9BAB2}" type="datetimeFigureOut">
              <a:rPr lang="en-IN" smtClean="0"/>
              <a:t>07-12-2023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208EF81-584D-46E9-B487-DDFA2EAE4C57}" type="slidenum">
              <a:rPr lang="en-IN" smtClean="0"/>
              <a:t>‹#›</a:t>
            </a:fld>
            <a:endParaRPr lang="en-IN"/>
          </a:p>
        </p:txBody>
      </p:sp>
    </p:spTree>
    <p:extLst>
      <p:ext uri="{BB962C8B-B14F-4D97-AF65-F5344CB8AC3E}">
        <p14:creationId xmlns:p14="http://schemas.microsoft.com/office/powerpoint/2010/main" val="8301356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208EF81-584D-46E9-B487-DDFA2EAE4C57}" type="slidenum">
              <a:rPr lang="en-IN" smtClean="0"/>
              <a:t>49</a:t>
            </a:fld>
            <a:endParaRPr lang="en-IN"/>
          </a:p>
        </p:txBody>
      </p:sp>
    </p:spTree>
    <p:extLst>
      <p:ext uri="{BB962C8B-B14F-4D97-AF65-F5344CB8AC3E}">
        <p14:creationId xmlns:p14="http://schemas.microsoft.com/office/powerpoint/2010/main" val="35635119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12/7/2023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12/7/2023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12/7/2023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12/7/2023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jpe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5.png"/></Relationships>
</file>

<file path=ppt/slides/_rels/slide2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1.png"/></Relationships>
</file>

<file path=ppt/slides/_rels/slide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10.png"/></Relationships>
</file>

<file path=ppt/slides/_rels/slide3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9.jpeg"/><Relationship Id="rId5" Type="http://schemas.openxmlformats.org/officeDocument/2006/relationships/image" Target="../media/image11.jpeg"/><Relationship Id="rId4" Type="http://schemas.openxmlformats.org/officeDocument/2006/relationships/image" Target="../media/image1.png"/></Relationships>
</file>

<file path=ppt/slides/_rels/slide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png"/><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1.png"/></Relationships>
</file>

<file path=ppt/slides/_rels/slide47.xml.rels><?xml version="1.0" encoding="UTF-8" standalone="yes"?>
<Relationships xmlns="http://schemas.openxmlformats.org/package/2006/relationships"><Relationship Id="rId8" Type="http://schemas.openxmlformats.org/officeDocument/2006/relationships/image" Target="../media/image16.jpeg"/><Relationship Id="rId3" Type="http://schemas.openxmlformats.org/officeDocument/2006/relationships/image" Target="../media/image18.png"/><Relationship Id="rId7" Type="http://schemas.openxmlformats.org/officeDocument/2006/relationships/image" Target="../media/image15.pn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png"/><Relationship Id="rId4" Type="http://schemas.openxmlformats.org/officeDocument/2006/relationships/image" Target="../media/image19.png"/></Relationships>
</file>

<file path=ppt/slides/_rels/slide4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18.png"/></Relationships>
</file>

<file path=ppt/slides/_rels/slide49.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slideLayout" Target="../slideLayouts/slideLayout7.xml"/><Relationship Id="rId7" Type="http://schemas.openxmlformats.org/officeDocument/2006/relationships/image" Target="../media/image18.png"/><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17.png"/><Relationship Id="rId5" Type="http://schemas.openxmlformats.org/officeDocument/2006/relationships/image" Target="../media/image1.png"/><Relationship Id="rId4" Type="http://schemas.openxmlformats.org/officeDocument/2006/relationships/notesSlide" Target="../notesSlides/notesSlide1.xml"/><Relationship Id="rId9" Type="http://schemas.openxmlformats.org/officeDocument/2006/relationships/image" Target="../media/image20.jpeg"/></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BCDBD3"/>
        </a:solidFill>
        <a:effectLst/>
      </p:bgPr>
    </p:bg>
    <p:spTree>
      <p:nvGrpSpPr>
        <p:cNvPr id="1" name=""/>
        <p:cNvGrpSpPr/>
        <p:nvPr/>
      </p:nvGrpSpPr>
      <p:grpSpPr>
        <a:xfrm>
          <a:off x="0" y="0"/>
          <a:ext cx="0" cy="0"/>
          <a:chOff x="0" y="0"/>
          <a:chExt cx="0" cy="0"/>
        </a:xfrm>
      </p:grpSpPr>
      <p:grpSp>
        <p:nvGrpSpPr>
          <p:cNvPr id="2" name="Group 2"/>
          <p:cNvGrpSpPr/>
          <p:nvPr/>
        </p:nvGrpSpPr>
        <p:grpSpPr>
          <a:xfrm>
            <a:off x="441723" y="379852"/>
            <a:ext cx="17404553" cy="9527296"/>
            <a:chOff x="0" y="0"/>
            <a:chExt cx="4596479" cy="2516124"/>
          </a:xfrm>
        </p:grpSpPr>
        <p:sp>
          <p:nvSpPr>
            <p:cNvPr id="3" name="Freeform 3"/>
            <p:cNvSpPr/>
            <p:nvPr/>
          </p:nvSpPr>
          <p:spPr>
            <a:xfrm>
              <a:off x="0" y="0"/>
              <a:ext cx="4596479" cy="2516124"/>
            </a:xfrm>
            <a:custGeom>
              <a:avLst/>
              <a:gdLst/>
              <a:ahLst/>
              <a:cxnLst/>
              <a:rect l="l" t="t" r="r" b="b"/>
              <a:pathLst>
                <a:path w="4596479" h="2516124">
                  <a:moveTo>
                    <a:pt x="4517061" y="0"/>
                  </a:moveTo>
                  <a:lnTo>
                    <a:pt x="79418" y="0"/>
                  </a:lnTo>
                  <a:cubicBezTo>
                    <a:pt x="79418" y="43699"/>
                    <a:pt x="44079" y="79418"/>
                    <a:pt x="0" y="79418"/>
                  </a:cubicBezTo>
                  <a:lnTo>
                    <a:pt x="0" y="2436706"/>
                  </a:lnTo>
                  <a:cubicBezTo>
                    <a:pt x="43699" y="2436706"/>
                    <a:pt x="79418" y="2472045"/>
                    <a:pt x="79418" y="2516124"/>
                  </a:cubicBezTo>
                  <a:lnTo>
                    <a:pt x="4517061" y="2516124"/>
                  </a:lnTo>
                  <a:cubicBezTo>
                    <a:pt x="4517061" y="2472425"/>
                    <a:pt x="4552400" y="2436706"/>
                    <a:pt x="4596479" y="2436706"/>
                  </a:cubicBezTo>
                  <a:lnTo>
                    <a:pt x="4596479" y="79418"/>
                  </a:lnTo>
                  <a:cubicBezTo>
                    <a:pt x="4552780" y="79418"/>
                    <a:pt x="4517061" y="44079"/>
                    <a:pt x="4517061" y="0"/>
                  </a:cubicBezTo>
                  <a:close/>
                </a:path>
              </a:pathLst>
            </a:custGeom>
            <a:solidFill>
              <a:srgbClr val="000000">
                <a:alpha val="0"/>
              </a:srgbClr>
            </a:solidFill>
            <a:ln w="19050" cap="sq">
              <a:solidFill>
                <a:srgbClr val="261310"/>
              </a:solidFill>
              <a:prstDash val="solid"/>
              <a:miter/>
            </a:ln>
          </p:spPr>
        </p:sp>
        <p:sp>
          <p:nvSpPr>
            <p:cNvPr id="4" name="TextBox 4"/>
            <p:cNvSpPr txBox="1"/>
            <p:nvPr/>
          </p:nvSpPr>
          <p:spPr>
            <a:xfrm>
              <a:off x="38100" y="-9525"/>
              <a:ext cx="4520279" cy="2487549"/>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569443" y="524389"/>
            <a:ext cx="17127272" cy="9238221"/>
            <a:chOff x="0" y="0"/>
            <a:chExt cx="4596479" cy="2479279"/>
          </a:xfrm>
        </p:grpSpPr>
        <p:sp>
          <p:nvSpPr>
            <p:cNvPr id="6" name="Freeform 6"/>
            <p:cNvSpPr/>
            <p:nvPr/>
          </p:nvSpPr>
          <p:spPr>
            <a:xfrm>
              <a:off x="0" y="0"/>
              <a:ext cx="4596479" cy="2479279"/>
            </a:xfrm>
            <a:custGeom>
              <a:avLst/>
              <a:gdLst/>
              <a:ahLst/>
              <a:cxnLst/>
              <a:rect l="l" t="t" r="r" b="b"/>
              <a:pathLst>
                <a:path w="4596479" h="2479279">
                  <a:moveTo>
                    <a:pt x="4517061" y="0"/>
                  </a:moveTo>
                  <a:lnTo>
                    <a:pt x="79418" y="0"/>
                  </a:lnTo>
                  <a:cubicBezTo>
                    <a:pt x="79418" y="43699"/>
                    <a:pt x="44079" y="79418"/>
                    <a:pt x="0" y="79418"/>
                  </a:cubicBezTo>
                  <a:lnTo>
                    <a:pt x="0" y="2399861"/>
                  </a:lnTo>
                  <a:cubicBezTo>
                    <a:pt x="43699" y="2399861"/>
                    <a:pt x="79418" y="2435200"/>
                    <a:pt x="79418" y="2479279"/>
                  </a:cubicBezTo>
                  <a:lnTo>
                    <a:pt x="4517061" y="2479279"/>
                  </a:lnTo>
                  <a:cubicBezTo>
                    <a:pt x="4517061" y="2435580"/>
                    <a:pt x="4552400" y="2399861"/>
                    <a:pt x="4596479" y="2399861"/>
                  </a:cubicBezTo>
                  <a:lnTo>
                    <a:pt x="4596479" y="79418"/>
                  </a:lnTo>
                  <a:cubicBezTo>
                    <a:pt x="4552780" y="79418"/>
                    <a:pt x="4517061" y="44079"/>
                    <a:pt x="4517061" y="0"/>
                  </a:cubicBezTo>
                  <a:close/>
                </a:path>
              </a:pathLst>
            </a:custGeom>
            <a:solidFill>
              <a:srgbClr val="F2F4EE"/>
            </a:solidFill>
          </p:spPr>
          <p:txBody>
            <a:bodyPr/>
            <a:lstStyle/>
            <a:p>
              <a:endParaRPr lang="en-IN" dirty="0"/>
            </a:p>
          </p:txBody>
        </p:sp>
        <p:sp>
          <p:nvSpPr>
            <p:cNvPr id="7" name="TextBox 7"/>
            <p:cNvSpPr txBox="1"/>
            <p:nvPr/>
          </p:nvSpPr>
          <p:spPr>
            <a:xfrm>
              <a:off x="38100" y="-9525"/>
              <a:ext cx="4520279" cy="2450704"/>
            </a:xfrm>
            <a:prstGeom prst="rect">
              <a:avLst/>
            </a:prstGeom>
          </p:spPr>
          <p:txBody>
            <a:bodyPr lIns="50800" tIns="50800" rIns="50800" bIns="50800" rtlCol="0" anchor="ctr"/>
            <a:lstStyle/>
            <a:p>
              <a:pPr algn="ctr">
                <a:lnSpc>
                  <a:spcPts val="2659"/>
                </a:lnSpc>
              </a:pPr>
              <a:endParaRPr/>
            </a:p>
          </p:txBody>
        </p:sp>
      </p:grpSp>
      <p:sp>
        <p:nvSpPr>
          <p:cNvPr id="8" name="Freeform 8"/>
          <p:cNvSpPr/>
          <p:nvPr/>
        </p:nvSpPr>
        <p:spPr>
          <a:xfrm>
            <a:off x="9668693" y="4246149"/>
            <a:ext cx="7719736" cy="5143274"/>
          </a:xfrm>
          <a:custGeom>
            <a:avLst/>
            <a:gdLst/>
            <a:ahLst/>
            <a:cxnLst/>
            <a:rect l="l" t="t" r="r" b="b"/>
            <a:pathLst>
              <a:path w="7719736" h="5143274">
                <a:moveTo>
                  <a:pt x="0" y="0"/>
                </a:moveTo>
                <a:lnTo>
                  <a:pt x="7719736" y="0"/>
                </a:lnTo>
                <a:lnTo>
                  <a:pt x="7719736" y="5143273"/>
                </a:lnTo>
                <a:lnTo>
                  <a:pt x="0" y="5143273"/>
                </a:lnTo>
                <a:lnTo>
                  <a:pt x="0" y="0"/>
                </a:lnTo>
                <a:close/>
              </a:path>
            </a:pathLst>
          </a:custGeom>
          <a:blipFill>
            <a:blip r:embed="rId2"/>
            <a:stretch>
              <a:fillRect/>
            </a:stretch>
          </a:blipFill>
        </p:spPr>
      </p:sp>
      <p:sp>
        <p:nvSpPr>
          <p:cNvPr id="9" name="TextBox 9"/>
          <p:cNvSpPr txBox="1"/>
          <p:nvPr/>
        </p:nvSpPr>
        <p:spPr>
          <a:xfrm>
            <a:off x="1654121" y="1869529"/>
            <a:ext cx="14979757" cy="2116460"/>
          </a:xfrm>
          <a:prstGeom prst="rect">
            <a:avLst/>
          </a:prstGeom>
        </p:spPr>
        <p:txBody>
          <a:bodyPr lIns="0" tIns="0" rIns="0" bIns="0" rtlCol="0" anchor="t">
            <a:spAutoFit/>
          </a:bodyPr>
          <a:lstStyle/>
          <a:p>
            <a:pPr>
              <a:lnSpc>
                <a:spcPts val="8655"/>
              </a:lnSpc>
            </a:pPr>
            <a:r>
              <a:rPr lang="en-US" sz="6459" spc="25">
                <a:solidFill>
                  <a:srgbClr val="3D2214"/>
                </a:solidFill>
                <a:latin typeface="Montserrat Ultra-Bold"/>
              </a:rPr>
              <a:t>MACHINE  LEARNING  BASED         </a:t>
            </a:r>
          </a:p>
          <a:p>
            <a:pPr>
              <a:lnSpc>
                <a:spcPts val="8284"/>
              </a:lnSpc>
            </a:pPr>
            <a:r>
              <a:rPr lang="en-US" sz="6182" spc="24">
                <a:solidFill>
                  <a:srgbClr val="3D2214"/>
                </a:solidFill>
                <a:latin typeface="Montserrat Ultra-Bold"/>
              </a:rPr>
              <a:t>SIGN  LANGUAGE  RECOGNIGATION</a:t>
            </a:r>
          </a:p>
        </p:txBody>
      </p:sp>
      <p:grpSp>
        <p:nvGrpSpPr>
          <p:cNvPr id="10" name="Group 10"/>
          <p:cNvGrpSpPr/>
          <p:nvPr/>
        </p:nvGrpSpPr>
        <p:grpSpPr>
          <a:xfrm>
            <a:off x="3137799" y="4840537"/>
            <a:ext cx="5159659" cy="3918726"/>
            <a:chOff x="0" y="-57150"/>
            <a:chExt cx="6879545" cy="5224969"/>
          </a:xfrm>
        </p:grpSpPr>
        <p:sp>
          <p:nvSpPr>
            <p:cNvPr id="11" name="TextBox 11"/>
            <p:cNvSpPr txBox="1"/>
            <p:nvPr/>
          </p:nvSpPr>
          <p:spPr>
            <a:xfrm>
              <a:off x="0" y="-57150"/>
              <a:ext cx="6879545" cy="728233"/>
            </a:xfrm>
            <a:prstGeom prst="rect">
              <a:avLst/>
            </a:prstGeom>
          </p:spPr>
          <p:txBody>
            <a:bodyPr lIns="0" tIns="0" rIns="0" bIns="0" rtlCol="0" anchor="t">
              <a:spAutoFit/>
            </a:bodyPr>
            <a:lstStyle/>
            <a:p>
              <a:pPr algn="ctr">
                <a:lnSpc>
                  <a:spcPts val="4585"/>
                </a:lnSpc>
                <a:spcBef>
                  <a:spcPct val="0"/>
                </a:spcBef>
              </a:pPr>
              <a:r>
                <a:rPr lang="en-US" sz="3275" spc="432">
                  <a:latin typeface="Montserrat Bold"/>
                </a:rPr>
                <a:t>PRESENTED  BY</a:t>
              </a:r>
            </a:p>
          </p:txBody>
        </p:sp>
        <p:sp>
          <p:nvSpPr>
            <p:cNvPr id="12" name="TextBox 12"/>
            <p:cNvSpPr txBox="1"/>
            <p:nvPr/>
          </p:nvSpPr>
          <p:spPr>
            <a:xfrm>
              <a:off x="0" y="1064095"/>
              <a:ext cx="6879545" cy="728233"/>
            </a:xfrm>
            <a:prstGeom prst="rect">
              <a:avLst/>
            </a:prstGeom>
          </p:spPr>
          <p:txBody>
            <a:bodyPr lIns="0" tIns="0" rIns="0" bIns="0" rtlCol="0" anchor="t">
              <a:spAutoFit/>
            </a:bodyPr>
            <a:lstStyle/>
            <a:p>
              <a:pPr algn="ctr">
                <a:lnSpc>
                  <a:spcPts val="4585"/>
                </a:lnSpc>
                <a:spcBef>
                  <a:spcPct val="0"/>
                </a:spcBef>
              </a:pPr>
              <a:r>
                <a:rPr lang="en-US" sz="3275" dirty="0">
                  <a:latin typeface="Montserrat Bold"/>
                </a:rPr>
                <a:t>Abhinav Jha</a:t>
              </a:r>
            </a:p>
          </p:txBody>
        </p:sp>
        <p:sp>
          <p:nvSpPr>
            <p:cNvPr id="13" name="TextBox 13"/>
            <p:cNvSpPr txBox="1"/>
            <p:nvPr/>
          </p:nvSpPr>
          <p:spPr>
            <a:xfrm>
              <a:off x="0" y="2189258"/>
              <a:ext cx="6879545" cy="728233"/>
            </a:xfrm>
            <a:prstGeom prst="rect">
              <a:avLst/>
            </a:prstGeom>
          </p:spPr>
          <p:txBody>
            <a:bodyPr lIns="0" tIns="0" rIns="0" bIns="0" rtlCol="0" anchor="t">
              <a:spAutoFit/>
            </a:bodyPr>
            <a:lstStyle/>
            <a:p>
              <a:pPr algn="ctr">
                <a:lnSpc>
                  <a:spcPts val="4585"/>
                </a:lnSpc>
                <a:spcBef>
                  <a:spcPct val="0"/>
                </a:spcBef>
              </a:pPr>
              <a:r>
                <a:rPr lang="en-US" sz="3275" dirty="0">
                  <a:latin typeface="Montserrat Bold"/>
                </a:rPr>
                <a:t>Abhinav Kashyap</a:t>
              </a:r>
            </a:p>
          </p:txBody>
        </p:sp>
        <p:sp>
          <p:nvSpPr>
            <p:cNvPr id="14" name="TextBox 14"/>
            <p:cNvSpPr txBox="1"/>
            <p:nvPr/>
          </p:nvSpPr>
          <p:spPr>
            <a:xfrm>
              <a:off x="0" y="3314423"/>
              <a:ext cx="6879545" cy="728233"/>
            </a:xfrm>
            <a:prstGeom prst="rect">
              <a:avLst/>
            </a:prstGeom>
          </p:spPr>
          <p:txBody>
            <a:bodyPr lIns="0" tIns="0" rIns="0" bIns="0" rtlCol="0" anchor="t">
              <a:spAutoFit/>
            </a:bodyPr>
            <a:lstStyle/>
            <a:p>
              <a:pPr algn="ctr">
                <a:lnSpc>
                  <a:spcPts val="4585"/>
                </a:lnSpc>
                <a:spcBef>
                  <a:spcPct val="0"/>
                </a:spcBef>
              </a:pPr>
              <a:r>
                <a:rPr lang="en-US" sz="3275" dirty="0">
                  <a:latin typeface="Montserrat Bold"/>
                </a:rPr>
                <a:t>Ruchika Yadav</a:t>
              </a:r>
            </a:p>
          </p:txBody>
        </p:sp>
        <p:sp>
          <p:nvSpPr>
            <p:cNvPr id="15" name="TextBox 15"/>
            <p:cNvSpPr txBox="1"/>
            <p:nvPr/>
          </p:nvSpPr>
          <p:spPr>
            <a:xfrm>
              <a:off x="0" y="4439586"/>
              <a:ext cx="6879545" cy="728233"/>
            </a:xfrm>
            <a:prstGeom prst="rect">
              <a:avLst/>
            </a:prstGeom>
          </p:spPr>
          <p:txBody>
            <a:bodyPr lIns="0" tIns="0" rIns="0" bIns="0" rtlCol="0" anchor="t">
              <a:spAutoFit/>
            </a:bodyPr>
            <a:lstStyle/>
            <a:p>
              <a:pPr algn="ctr">
                <a:lnSpc>
                  <a:spcPts val="4585"/>
                </a:lnSpc>
                <a:spcBef>
                  <a:spcPct val="0"/>
                </a:spcBef>
              </a:pPr>
              <a:r>
                <a:rPr lang="en-US" sz="3275">
                  <a:latin typeface="Montserrat Bold"/>
                </a:rPr>
                <a:t>Spandan Das</a:t>
              </a:r>
            </a:p>
          </p:txBody>
        </p:sp>
      </p:grpSp>
    </p:spTree>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BCDBD3"/>
        </a:solidFill>
        <a:effectLst/>
      </p:bgPr>
    </p:bg>
    <p:spTree>
      <p:nvGrpSpPr>
        <p:cNvPr id="1" name=""/>
        <p:cNvGrpSpPr/>
        <p:nvPr/>
      </p:nvGrpSpPr>
      <p:grpSpPr>
        <a:xfrm>
          <a:off x="0" y="0"/>
          <a:ext cx="0" cy="0"/>
          <a:chOff x="0" y="0"/>
          <a:chExt cx="0" cy="0"/>
        </a:xfrm>
      </p:grpSpPr>
      <p:grpSp>
        <p:nvGrpSpPr>
          <p:cNvPr id="2" name="Group 2"/>
          <p:cNvGrpSpPr/>
          <p:nvPr/>
        </p:nvGrpSpPr>
        <p:grpSpPr>
          <a:xfrm>
            <a:off x="441723" y="379852"/>
            <a:ext cx="17404553" cy="9527296"/>
            <a:chOff x="0" y="0"/>
            <a:chExt cx="23206071" cy="12703061"/>
          </a:xfrm>
        </p:grpSpPr>
        <p:grpSp>
          <p:nvGrpSpPr>
            <p:cNvPr id="3" name="Group 3"/>
            <p:cNvGrpSpPr/>
            <p:nvPr/>
          </p:nvGrpSpPr>
          <p:grpSpPr>
            <a:xfrm>
              <a:off x="0" y="0"/>
              <a:ext cx="23206071" cy="12703061"/>
              <a:chOff x="0" y="0"/>
              <a:chExt cx="4596479" cy="2516124"/>
            </a:xfrm>
          </p:grpSpPr>
          <p:sp>
            <p:nvSpPr>
              <p:cNvPr id="4" name="Freeform 4"/>
              <p:cNvSpPr/>
              <p:nvPr/>
            </p:nvSpPr>
            <p:spPr>
              <a:xfrm>
                <a:off x="0" y="0"/>
                <a:ext cx="4596479" cy="2516124"/>
              </a:xfrm>
              <a:custGeom>
                <a:avLst/>
                <a:gdLst/>
                <a:ahLst/>
                <a:cxnLst/>
                <a:rect l="l" t="t" r="r" b="b"/>
                <a:pathLst>
                  <a:path w="4596479" h="2516124">
                    <a:moveTo>
                      <a:pt x="4517061" y="0"/>
                    </a:moveTo>
                    <a:lnTo>
                      <a:pt x="79418" y="0"/>
                    </a:lnTo>
                    <a:cubicBezTo>
                      <a:pt x="79418" y="43699"/>
                      <a:pt x="44079" y="79418"/>
                      <a:pt x="0" y="79418"/>
                    </a:cubicBezTo>
                    <a:lnTo>
                      <a:pt x="0" y="2436706"/>
                    </a:lnTo>
                    <a:cubicBezTo>
                      <a:pt x="43699" y="2436706"/>
                      <a:pt x="79418" y="2472045"/>
                      <a:pt x="79418" y="2516124"/>
                    </a:cubicBezTo>
                    <a:lnTo>
                      <a:pt x="4517061" y="2516124"/>
                    </a:lnTo>
                    <a:cubicBezTo>
                      <a:pt x="4517061" y="2472425"/>
                      <a:pt x="4552400" y="2436706"/>
                      <a:pt x="4596479" y="2436706"/>
                    </a:cubicBezTo>
                    <a:lnTo>
                      <a:pt x="4596479" y="79418"/>
                    </a:lnTo>
                    <a:cubicBezTo>
                      <a:pt x="4552780" y="79418"/>
                      <a:pt x="4517061" y="44079"/>
                      <a:pt x="4517061" y="0"/>
                    </a:cubicBezTo>
                    <a:close/>
                  </a:path>
                </a:pathLst>
              </a:custGeom>
              <a:solidFill>
                <a:srgbClr val="000000">
                  <a:alpha val="0"/>
                </a:srgbClr>
              </a:solidFill>
              <a:ln w="19050" cap="sq">
                <a:solidFill>
                  <a:srgbClr val="261310"/>
                </a:solidFill>
                <a:prstDash val="solid"/>
                <a:miter/>
              </a:ln>
            </p:spPr>
          </p:sp>
          <p:sp>
            <p:nvSpPr>
              <p:cNvPr id="5" name="TextBox 5"/>
              <p:cNvSpPr txBox="1"/>
              <p:nvPr/>
            </p:nvSpPr>
            <p:spPr>
              <a:xfrm>
                <a:off x="38100" y="-9525"/>
                <a:ext cx="4520279" cy="2487549"/>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170293" y="186017"/>
              <a:ext cx="22836362" cy="12317628"/>
              <a:chOff x="0" y="0"/>
              <a:chExt cx="4596479" cy="2479279"/>
            </a:xfrm>
          </p:grpSpPr>
          <p:sp>
            <p:nvSpPr>
              <p:cNvPr id="7" name="Freeform 7"/>
              <p:cNvSpPr/>
              <p:nvPr/>
            </p:nvSpPr>
            <p:spPr>
              <a:xfrm>
                <a:off x="0" y="0"/>
                <a:ext cx="4596479" cy="2479279"/>
              </a:xfrm>
              <a:custGeom>
                <a:avLst/>
                <a:gdLst/>
                <a:ahLst/>
                <a:cxnLst/>
                <a:rect l="l" t="t" r="r" b="b"/>
                <a:pathLst>
                  <a:path w="4596479" h="2479279">
                    <a:moveTo>
                      <a:pt x="4517061" y="0"/>
                    </a:moveTo>
                    <a:lnTo>
                      <a:pt x="79418" y="0"/>
                    </a:lnTo>
                    <a:cubicBezTo>
                      <a:pt x="79418" y="43699"/>
                      <a:pt x="44079" y="79418"/>
                      <a:pt x="0" y="79418"/>
                    </a:cubicBezTo>
                    <a:lnTo>
                      <a:pt x="0" y="2399861"/>
                    </a:lnTo>
                    <a:cubicBezTo>
                      <a:pt x="43699" y="2399861"/>
                      <a:pt x="79418" y="2435200"/>
                      <a:pt x="79418" y="2479279"/>
                    </a:cubicBezTo>
                    <a:lnTo>
                      <a:pt x="4517061" y="2479279"/>
                    </a:lnTo>
                    <a:cubicBezTo>
                      <a:pt x="4517061" y="2435580"/>
                      <a:pt x="4552400" y="2399861"/>
                      <a:pt x="4596479" y="2399861"/>
                    </a:cubicBezTo>
                    <a:lnTo>
                      <a:pt x="4596479" y="79418"/>
                    </a:lnTo>
                    <a:cubicBezTo>
                      <a:pt x="4552780" y="79418"/>
                      <a:pt x="4517061" y="44079"/>
                      <a:pt x="4517061" y="0"/>
                    </a:cubicBezTo>
                    <a:close/>
                  </a:path>
                </a:pathLst>
              </a:custGeom>
              <a:solidFill>
                <a:srgbClr val="F8F2EC"/>
              </a:solidFill>
            </p:spPr>
          </p:sp>
          <p:sp>
            <p:nvSpPr>
              <p:cNvPr id="8" name="TextBox 8"/>
              <p:cNvSpPr txBox="1"/>
              <p:nvPr/>
            </p:nvSpPr>
            <p:spPr>
              <a:xfrm>
                <a:off x="38100" y="-9525"/>
                <a:ext cx="4520279" cy="2450704"/>
              </a:xfrm>
              <a:prstGeom prst="rect">
                <a:avLst/>
              </a:prstGeom>
            </p:spPr>
            <p:txBody>
              <a:bodyPr lIns="50800" tIns="50800" rIns="50800" bIns="50800" rtlCol="0" anchor="ctr"/>
              <a:lstStyle/>
              <a:p>
                <a:pPr algn="ctr">
                  <a:lnSpc>
                    <a:spcPts val="2659"/>
                  </a:lnSpc>
                </a:pPr>
                <a:endParaRPr/>
              </a:p>
            </p:txBody>
          </p:sp>
        </p:grpSp>
      </p:grpSp>
      <p:sp>
        <p:nvSpPr>
          <p:cNvPr id="9" name="Freeform 9"/>
          <p:cNvSpPr/>
          <p:nvPr/>
        </p:nvSpPr>
        <p:spPr>
          <a:xfrm>
            <a:off x="2427081" y="786498"/>
            <a:ext cx="13079181" cy="8714004"/>
          </a:xfrm>
          <a:custGeom>
            <a:avLst/>
            <a:gdLst/>
            <a:ahLst/>
            <a:cxnLst/>
            <a:rect l="l" t="t" r="r" b="b"/>
            <a:pathLst>
              <a:path w="13079181" h="8714004">
                <a:moveTo>
                  <a:pt x="0" y="0"/>
                </a:moveTo>
                <a:lnTo>
                  <a:pt x="13079181" y="0"/>
                </a:lnTo>
                <a:lnTo>
                  <a:pt x="13079181" y="8714004"/>
                </a:lnTo>
                <a:lnTo>
                  <a:pt x="0" y="8714004"/>
                </a:lnTo>
                <a:lnTo>
                  <a:pt x="0" y="0"/>
                </a:lnTo>
                <a:close/>
              </a:path>
            </a:pathLst>
          </a:custGeom>
          <a:blipFill>
            <a:blip r:embed="rId2">
              <a:alphaModFix amt="19999"/>
            </a:blip>
            <a:stretch>
              <a:fillRect/>
            </a:stretch>
          </a:blipFill>
        </p:spPr>
      </p:sp>
      <p:grpSp>
        <p:nvGrpSpPr>
          <p:cNvPr id="10" name="Group 10"/>
          <p:cNvGrpSpPr/>
          <p:nvPr/>
        </p:nvGrpSpPr>
        <p:grpSpPr>
          <a:xfrm>
            <a:off x="1856204" y="5143500"/>
            <a:ext cx="3086100" cy="3871416"/>
            <a:chOff x="0" y="0"/>
            <a:chExt cx="4114800" cy="5161888"/>
          </a:xfrm>
        </p:grpSpPr>
        <p:grpSp>
          <p:nvGrpSpPr>
            <p:cNvPr id="11" name="Group 11"/>
            <p:cNvGrpSpPr/>
            <p:nvPr/>
          </p:nvGrpSpPr>
          <p:grpSpPr>
            <a:xfrm>
              <a:off x="0" y="0"/>
              <a:ext cx="4114800" cy="4114800"/>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CDBD3"/>
              </a:solidFill>
            </p:spPr>
          </p:sp>
          <p:sp>
            <p:nvSpPr>
              <p:cNvPr id="13" name="TextBox 13"/>
              <p:cNvSpPr txBox="1"/>
              <p:nvPr/>
            </p:nvSpPr>
            <p:spPr>
              <a:xfrm>
                <a:off x="76200" y="0"/>
                <a:ext cx="660400" cy="736600"/>
              </a:xfrm>
              <a:prstGeom prst="rect">
                <a:avLst/>
              </a:prstGeom>
            </p:spPr>
            <p:txBody>
              <a:bodyPr lIns="50800" tIns="50800" rIns="50800" bIns="50800" rtlCol="0" anchor="ctr"/>
              <a:lstStyle/>
              <a:p>
                <a:pPr algn="ctr">
                  <a:lnSpc>
                    <a:spcPts val="4200"/>
                  </a:lnSpc>
                </a:pPr>
                <a:endParaRPr/>
              </a:p>
            </p:txBody>
          </p:sp>
        </p:grpSp>
        <p:grpSp>
          <p:nvGrpSpPr>
            <p:cNvPr id="14" name="Group 14"/>
            <p:cNvGrpSpPr/>
            <p:nvPr/>
          </p:nvGrpSpPr>
          <p:grpSpPr>
            <a:xfrm>
              <a:off x="0" y="555837"/>
              <a:ext cx="4114800" cy="4114800"/>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6AB9D"/>
              </a:solidFill>
            </p:spPr>
          </p:sp>
          <p:sp>
            <p:nvSpPr>
              <p:cNvPr id="16" name="TextBox 16"/>
              <p:cNvSpPr txBox="1"/>
              <p:nvPr/>
            </p:nvSpPr>
            <p:spPr>
              <a:xfrm>
                <a:off x="76200" y="0"/>
                <a:ext cx="660400" cy="736600"/>
              </a:xfrm>
              <a:prstGeom prst="rect">
                <a:avLst/>
              </a:prstGeom>
            </p:spPr>
            <p:txBody>
              <a:bodyPr lIns="50800" tIns="50800" rIns="50800" bIns="50800" rtlCol="0" anchor="ctr"/>
              <a:lstStyle/>
              <a:p>
                <a:pPr algn="ctr">
                  <a:lnSpc>
                    <a:spcPts val="4200"/>
                  </a:lnSpc>
                </a:pPr>
                <a:endParaRPr/>
              </a:p>
            </p:txBody>
          </p:sp>
        </p:grpSp>
        <p:grpSp>
          <p:nvGrpSpPr>
            <p:cNvPr id="17" name="Group 17"/>
            <p:cNvGrpSpPr/>
            <p:nvPr/>
          </p:nvGrpSpPr>
          <p:grpSpPr>
            <a:xfrm>
              <a:off x="0" y="1047088"/>
              <a:ext cx="4114800" cy="4114800"/>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95759"/>
              </a:solidFill>
            </p:spPr>
          </p:sp>
          <p:sp>
            <p:nvSpPr>
              <p:cNvPr id="19" name="TextBox 19"/>
              <p:cNvSpPr txBox="1"/>
              <p:nvPr/>
            </p:nvSpPr>
            <p:spPr>
              <a:xfrm>
                <a:off x="76200" y="0"/>
                <a:ext cx="660400" cy="736600"/>
              </a:xfrm>
              <a:prstGeom prst="rect">
                <a:avLst/>
              </a:prstGeom>
            </p:spPr>
            <p:txBody>
              <a:bodyPr lIns="50800" tIns="50800" rIns="50800" bIns="50800" rtlCol="0" anchor="ctr"/>
              <a:lstStyle/>
              <a:p>
                <a:pPr algn="ctr">
                  <a:lnSpc>
                    <a:spcPts val="4200"/>
                  </a:lnSpc>
                </a:pPr>
                <a:r>
                  <a:rPr lang="en-US" sz="3000">
                    <a:solidFill>
                      <a:srgbClr val="FFFFFF"/>
                    </a:solidFill>
                    <a:latin typeface="29LT Adir Semi-Bold"/>
                  </a:rPr>
                  <a:t>Detecting hands in the images using hand detection API</a:t>
                </a:r>
              </a:p>
            </p:txBody>
          </p:sp>
        </p:grpSp>
      </p:grpSp>
      <p:sp>
        <p:nvSpPr>
          <p:cNvPr id="20" name="TextBox 20"/>
          <p:cNvSpPr txBox="1"/>
          <p:nvPr/>
        </p:nvSpPr>
        <p:spPr>
          <a:xfrm>
            <a:off x="5640981" y="1038225"/>
            <a:ext cx="7006039" cy="1071206"/>
          </a:xfrm>
          <a:prstGeom prst="rect">
            <a:avLst/>
          </a:prstGeom>
        </p:spPr>
        <p:txBody>
          <a:bodyPr lIns="0" tIns="0" rIns="0" bIns="0" rtlCol="0" anchor="t">
            <a:spAutoFit/>
          </a:bodyPr>
          <a:lstStyle/>
          <a:p>
            <a:pPr algn="ctr">
              <a:lnSpc>
                <a:spcPts val="8500"/>
              </a:lnSpc>
            </a:pPr>
            <a:r>
              <a:rPr lang="en-US" sz="7143">
                <a:solidFill>
                  <a:srgbClr val="261310"/>
                </a:solidFill>
                <a:latin typeface="Grand Cru S Bold"/>
              </a:rPr>
              <a:t>Objective </a:t>
            </a:r>
          </a:p>
        </p:txBody>
      </p:sp>
      <p:grpSp>
        <p:nvGrpSpPr>
          <p:cNvPr id="21" name="Group 21"/>
          <p:cNvGrpSpPr/>
          <p:nvPr/>
        </p:nvGrpSpPr>
        <p:grpSpPr>
          <a:xfrm>
            <a:off x="5640981" y="9907148"/>
            <a:ext cx="3086100" cy="3843834"/>
            <a:chOff x="0" y="0"/>
            <a:chExt cx="4114800" cy="5125112"/>
          </a:xfrm>
        </p:grpSpPr>
        <p:grpSp>
          <p:nvGrpSpPr>
            <p:cNvPr id="22" name="Group 22"/>
            <p:cNvGrpSpPr/>
            <p:nvPr/>
          </p:nvGrpSpPr>
          <p:grpSpPr>
            <a:xfrm>
              <a:off x="0" y="1010312"/>
              <a:ext cx="4114800" cy="4114800"/>
              <a:chOff x="0" y="0"/>
              <a:chExt cx="812800" cy="812800"/>
            </a:xfrm>
          </p:grpSpPr>
          <p:sp>
            <p:nvSpPr>
              <p:cNvPr id="23" name="Freeform 2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CDBD3"/>
              </a:solidFill>
            </p:spPr>
          </p:sp>
          <p:sp>
            <p:nvSpPr>
              <p:cNvPr id="24" name="TextBox 24"/>
              <p:cNvSpPr txBox="1"/>
              <p:nvPr/>
            </p:nvSpPr>
            <p:spPr>
              <a:xfrm>
                <a:off x="76200" y="0"/>
                <a:ext cx="660400" cy="736600"/>
              </a:xfrm>
              <a:prstGeom prst="rect">
                <a:avLst/>
              </a:prstGeom>
            </p:spPr>
            <p:txBody>
              <a:bodyPr lIns="50800" tIns="50800" rIns="50800" bIns="50800" rtlCol="0" anchor="ctr"/>
              <a:lstStyle/>
              <a:p>
                <a:pPr algn="ctr">
                  <a:lnSpc>
                    <a:spcPts val="4200"/>
                  </a:lnSpc>
                </a:pPr>
                <a:endParaRPr/>
              </a:p>
            </p:txBody>
          </p:sp>
        </p:grpSp>
        <p:grpSp>
          <p:nvGrpSpPr>
            <p:cNvPr id="25" name="Group 25"/>
            <p:cNvGrpSpPr/>
            <p:nvPr/>
          </p:nvGrpSpPr>
          <p:grpSpPr>
            <a:xfrm>
              <a:off x="0" y="506077"/>
              <a:ext cx="4114800" cy="4114800"/>
              <a:chOff x="0" y="0"/>
              <a:chExt cx="812800" cy="812800"/>
            </a:xfrm>
          </p:grpSpPr>
          <p:sp>
            <p:nvSpPr>
              <p:cNvPr id="26" name="Freeform 2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6AB9D"/>
              </a:solidFill>
            </p:spPr>
          </p:sp>
          <p:sp>
            <p:nvSpPr>
              <p:cNvPr id="27" name="TextBox 27"/>
              <p:cNvSpPr txBox="1"/>
              <p:nvPr/>
            </p:nvSpPr>
            <p:spPr>
              <a:xfrm>
                <a:off x="76200" y="0"/>
                <a:ext cx="660400" cy="736600"/>
              </a:xfrm>
              <a:prstGeom prst="rect">
                <a:avLst/>
              </a:prstGeom>
            </p:spPr>
            <p:txBody>
              <a:bodyPr lIns="50800" tIns="50800" rIns="50800" bIns="50800" rtlCol="0" anchor="ctr"/>
              <a:lstStyle/>
              <a:p>
                <a:pPr algn="ctr">
                  <a:lnSpc>
                    <a:spcPts val="4200"/>
                  </a:lnSpc>
                </a:pPr>
                <a:endParaRPr/>
              </a:p>
            </p:txBody>
          </p:sp>
        </p:grpSp>
        <p:grpSp>
          <p:nvGrpSpPr>
            <p:cNvPr id="28" name="Group 28"/>
            <p:cNvGrpSpPr/>
            <p:nvPr/>
          </p:nvGrpSpPr>
          <p:grpSpPr>
            <a:xfrm>
              <a:off x="0" y="0"/>
              <a:ext cx="4114800" cy="4114800"/>
              <a:chOff x="0" y="0"/>
              <a:chExt cx="812800" cy="812800"/>
            </a:xfrm>
          </p:grpSpPr>
          <p:sp>
            <p:nvSpPr>
              <p:cNvPr id="29" name="Freeform 2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95759"/>
              </a:solidFill>
            </p:spPr>
          </p:sp>
          <p:sp>
            <p:nvSpPr>
              <p:cNvPr id="30" name="TextBox 30"/>
              <p:cNvSpPr txBox="1"/>
              <p:nvPr/>
            </p:nvSpPr>
            <p:spPr>
              <a:xfrm>
                <a:off x="76200" y="0"/>
                <a:ext cx="660400" cy="736600"/>
              </a:xfrm>
              <a:prstGeom prst="rect">
                <a:avLst/>
              </a:prstGeom>
            </p:spPr>
            <p:txBody>
              <a:bodyPr lIns="50800" tIns="50800" rIns="50800" bIns="50800" rtlCol="0" anchor="ctr"/>
              <a:lstStyle/>
              <a:p>
                <a:pPr algn="ctr">
                  <a:lnSpc>
                    <a:spcPts val="4200"/>
                  </a:lnSpc>
                </a:pPr>
                <a:r>
                  <a:rPr lang="en-US" sz="3000">
                    <a:solidFill>
                      <a:srgbClr val="FFFFFF"/>
                    </a:solidFill>
                    <a:latin typeface="29LT Adir Semi-Bold"/>
                  </a:rPr>
                  <a:t>Extracting Landmarks from the captured image</a:t>
                </a:r>
              </a:p>
            </p:txBody>
          </p:sp>
        </p:grpSp>
      </p:grpSp>
      <p:grpSp>
        <p:nvGrpSpPr>
          <p:cNvPr id="31" name="Group 31"/>
          <p:cNvGrpSpPr/>
          <p:nvPr/>
        </p:nvGrpSpPr>
        <p:grpSpPr>
          <a:xfrm>
            <a:off x="9560919" y="-3491564"/>
            <a:ext cx="3086100" cy="3871416"/>
            <a:chOff x="0" y="0"/>
            <a:chExt cx="4114800" cy="5161888"/>
          </a:xfrm>
        </p:grpSpPr>
        <p:grpSp>
          <p:nvGrpSpPr>
            <p:cNvPr id="32" name="Group 32"/>
            <p:cNvGrpSpPr/>
            <p:nvPr/>
          </p:nvGrpSpPr>
          <p:grpSpPr>
            <a:xfrm>
              <a:off x="0" y="0"/>
              <a:ext cx="4114800" cy="4114800"/>
              <a:chOff x="0" y="0"/>
              <a:chExt cx="812800" cy="812800"/>
            </a:xfrm>
          </p:grpSpPr>
          <p:sp>
            <p:nvSpPr>
              <p:cNvPr id="33" name="Freeform 3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CDBD3"/>
              </a:solidFill>
            </p:spPr>
          </p:sp>
          <p:sp>
            <p:nvSpPr>
              <p:cNvPr id="34" name="TextBox 34"/>
              <p:cNvSpPr txBox="1"/>
              <p:nvPr/>
            </p:nvSpPr>
            <p:spPr>
              <a:xfrm>
                <a:off x="76200" y="0"/>
                <a:ext cx="660400" cy="736600"/>
              </a:xfrm>
              <a:prstGeom prst="rect">
                <a:avLst/>
              </a:prstGeom>
            </p:spPr>
            <p:txBody>
              <a:bodyPr lIns="50800" tIns="50800" rIns="50800" bIns="50800" rtlCol="0" anchor="ctr"/>
              <a:lstStyle/>
              <a:p>
                <a:pPr algn="ctr">
                  <a:lnSpc>
                    <a:spcPts val="4200"/>
                  </a:lnSpc>
                </a:pPr>
                <a:endParaRPr/>
              </a:p>
            </p:txBody>
          </p:sp>
        </p:grpSp>
        <p:grpSp>
          <p:nvGrpSpPr>
            <p:cNvPr id="35" name="Group 35"/>
            <p:cNvGrpSpPr/>
            <p:nvPr/>
          </p:nvGrpSpPr>
          <p:grpSpPr>
            <a:xfrm>
              <a:off x="0" y="555837"/>
              <a:ext cx="4114800" cy="4114800"/>
              <a:chOff x="0" y="0"/>
              <a:chExt cx="812800" cy="812800"/>
            </a:xfrm>
          </p:grpSpPr>
          <p:sp>
            <p:nvSpPr>
              <p:cNvPr id="36" name="Freeform 3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6AB9D"/>
              </a:solidFill>
            </p:spPr>
          </p:sp>
          <p:sp>
            <p:nvSpPr>
              <p:cNvPr id="37" name="TextBox 37"/>
              <p:cNvSpPr txBox="1"/>
              <p:nvPr/>
            </p:nvSpPr>
            <p:spPr>
              <a:xfrm>
                <a:off x="76200" y="0"/>
                <a:ext cx="660400" cy="736600"/>
              </a:xfrm>
              <a:prstGeom prst="rect">
                <a:avLst/>
              </a:prstGeom>
            </p:spPr>
            <p:txBody>
              <a:bodyPr lIns="50800" tIns="50800" rIns="50800" bIns="50800" rtlCol="0" anchor="ctr"/>
              <a:lstStyle/>
              <a:p>
                <a:pPr algn="ctr">
                  <a:lnSpc>
                    <a:spcPts val="4200"/>
                  </a:lnSpc>
                </a:pPr>
                <a:endParaRPr/>
              </a:p>
            </p:txBody>
          </p:sp>
        </p:grpSp>
        <p:grpSp>
          <p:nvGrpSpPr>
            <p:cNvPr id="38" name="Group 38"/>
            <p:cNvGrpSpPr/>
            <p:nvPr/>
          </p:nvGrpSpPr>
          <p:grpSpPr>
            <a:xfrm>
              <a:off x="0" y="1047088"/>
              <a:ext cx="4114800" cy="4114800"/>
              <a:chOff x="0" y="0"/>
              <a:chExt cx="812800" cy="812800"/>
            </a:xfrm>
          </p:grpSpPr>
          <p:sp>
            <p:nvSpPr>
              <p:cNvPr id="39" name="Freeform 3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95759"/>
              </a:solidFill>
            </p:spPr>
          </p:sp>
          <p:sp>
            <p:nvSpPr>
              <p:cNvPr id="40" name="TextBox 40"/>
              <p:cNvSpPr txBox="1"/>
              <p:nvPr/>
            </p:nvSpPr>
            <p:spPr>
              <a:xfrm>
                <a:off x="76200" y="0"/>
                <a:ext cx="660400" cy="736600"/>
              </a:xfrm>
              <a:prstGeom prst="rect">
                <a:avLst/>
              </a:prstGeom>
            </p:spPr>
            <p:txBody>
              <a:bodyPr lIns="50800" tIns="50800" rIns="50800" bIns="50800" rtlCol="0" anchor="ctr"/>
              <a:lstStyle/>
              <a:p>
                <a:pPr algn="ctr">
                  <a:lnSpc>
                    <a:spcPts val="4200"/>
                  </a:lnSpc>
                </a:pPr>
                <a:r>
                  <a:rPr lang="en-US" sz="3000">
                    <a:solidFill>
                      <a:srgbClr val="FFFFFF"/>
                    </a:solidFill>
                    <a:latin typeface="29LT Adir Semi-Bold"/>
                  </a:rPr>
                  <a:t>Normalizing and plotting curves for each letter</a:t>
                </a:r>
              </a:p>
            </p:txBody>
          </p:sp>
        </p:grpSp>
      </p:grpSp>
      <p:grpSp>
        <p:nvGrpSpPr>
          <p:cNvPr id="41" name="Group 41"/>
          <p:cNvGrpSpPr/>
          <p:nvPr/>
        </p:nvGrpSpPr>
        <p:grpSpPr>
          <a:xfrm>
            <a:off x="13765711" y="9907148"/>
            <a:ext cx="3086100" cy="3843834"/>
            <a:chOff x="0" y="0"/>
            <a:chExt cx="4114800" cy="5125112"/>
          </a:xfrm>
        </p:grpSpPr>
        <p:grpSp>
          <p:nvGrpSpPr>
            <p:cNvPr id="42" name="Group 42"/>
            <p:cNvGrpSpPr/>
            <p:nvPr/>
          </p:nvGrpSpPr>
          <p:grpSpPr>
            <a:xfrm>
              <a:off x="0" y="1010312"/>
              <a:ext cx="4114800" cy="4114800"/>
              <a:chOff x="0" y="0"/>
              <a:chExt cx="812800" cy="812800"/>
            </a:xfrm>
          </p:grpSpPr>
          <p:sp>
            <p:nvSpPr>
              <p:cNvPr id="43" name="Freeform 4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CDBD3"/>
              </a:solidFill>
            </p:spPr>
          </p:sp>
          <p:sp>
            <p:nvSpPr>
              <p:cNvPr id="44" name="TextBox 44"/>
              <p:cNvSpPr txBox="1"/>
              <p:nvPr/>
            </p:nvSpPr>
            <p:spPr>
              <a:xfrm>
                <a:off x="76200" y="0"/>
                <a:ext cx="660400" cy="736600"/>
              </a:xfrm>
              <a:prstGeom prst="rect">
                <a:avLst/>
              </a:prstGeom>
            </p:spPr>
            <p:txBody>
              <a:bodyPr lIns="50800" tIns="50800" rIns="50800" bIns="50800" rtlCol="0" anchor="ctr"/>
              <a:lstStyle/>
              <a:p>
                <a:pPr algn="ctr">
                  <a:lnSpc>
                    <a:spcPts val="4200"/>
                  </a:lnSpc>
                </a:pPr>
                <a:endParaRPr/>
              </a:p>
            </p:txBody>
          </p:sp>
        </p:grpSp>
        <p:grpSp>
          <p:nvGrpSpPr>
            <p:cNvPr id="45" name="Group 45"/>
            <p:cNvGrpSpPr/>
            <p:nvPr/>
          </p:nvGrpSpPr>
          <p:grpSpPr>
            <a:xfrm>
              <a:off x="0" y="506077"/>
              <a:ext cx="4114800" cy="4114800"/>
              <a:chOff x="0" y="0"/>
              <a:chExt cx="812800" cy="812800"/>
            </a:xfrm>
          </p:grpSpPr>
          <p:sp>
            <p:nvSpPr>
              <p:cNvPr id="46" name="Freeform 4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6AB9D"/>
              </a:solidFill>
            </p:spPr>
          </p:sp>
          <p:sp>
            <p:nvSpPr>
              <p:cNvPr id="47" name="TextBox 47"/>
              <p:cNvSpPr txBox="1"/>
              <p:nvPr/>
            </p:nvSpPr>
            <p:spPr>
              <a:xfrm>
                <a:off x="76200" y="0"/>
                <a:ext cx="660400" cy="736600"/>
              </a:xfrm>
              <a:prstGeom prst="rect">
                <a:avLst/>
              </a:prstGeom>
            </p:spPr>
            <p:txBody>
              <a:bodyPr lIns="50800" tIns="50800" rIns="50800" bIns="50800" rtlCol="0" anchor="ctr"/>
              <a:lstStyle/>
              <a:p>
                <a:pPr algn="ctr">
                  <a:lnSpc>
                    <a:spcPts val="4200"/>
                  </a:lnSpc>
                </a:pPr>
                <a:endParaRPr/>
              </a:p>
            </p:txBody>
          </p:sp>
        </p:grpSp>
        <p:grpSp>
          <p:nvGrpSpPr>
            <p:cNvPr id="48" name="Group 48"/>
            <p:cNvGrpSpPr/>
            <p:nvPr/>
          </p:nvGrpSpPr>
          <p:grpSpPr>
            <a:xfrm>
              <a:off x="0" y="0"/>
              <a:ext cx="4114800" cy="4114800"/>
              <a:chOff x="0" y="0"/>
              <a:chExt cx="812800" cy="812800"/>
            </a:xfrm>
          </p:grpSpPr>
          <p:sp>
            <p:nvSpPr>
              <p:cNvPr id="49" name="Freeform 4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95759"/>
              </a:solidFill>
            </p:spPr>
          </p:sp>
          <p:sp>
            <p:nvSpPr>
              <p:cNvPr id="50" name="TextBox 50"/>
              <p:cNvSpPr txBox="1"/>
              <p:nvPr/>
            </p:nvSpPr>
            <p:spPr>
              <a:xfrm>
                <a:off x="76200" y="0"/>
                <a:ext cx="660400" cy="736600"/>
              </a:xfrm>
              <a:prstGeom prst="rect">
                <a:avLst/>
              </a:prstGeom>
            </p:spPr>
            <p:txBody>
              <a:bodyPr lIns="50800" tIns="50800" rIns="50800" bIns="50800" rtlCol="0" anchor="ctr"/>
              <a:lstStyle/>
              <a:p>
                <a:pPr algn="ctr">
                  <a:lnSpc>
                    <a:spcPts val="4200"/>
                  </a:lnSpc>
                </a:pPr>
                <a:r>
                  <a:rPr lang="en-US" sz="3000">
                    <a:solidFill>
                      <a:srgbClr val="FFFFFF"/>
                    </a:solidFill>
                    <a:latin typeface="29LT Adir Semi-Bold"/>
                  </a:rPr>
                  <a:t>Calculating the statistical error for character prediction</a:t>
                </a:r>
              </a:p>
            </p:txBody>
          </p:sp>
        </p:grpSp>
      </p:grpSp>
      <p:grpSp>
        <p:nvGrpSpPr>
          <p:cNvPr id="51" name="Group 51"/>
          <p:cNvGrpSpPr/>
          <p:nvPr/>
        </p:nvGrpSpPr>
        <p:grpSpPr>
          <a:xfrm>
            <a:off x="2890843" y="3489943"/>
            <a:ext cx="1016823" cy="1046542"/>
            <a:chOff x="0" y="0"/>
            <a:chExt cx="812800" cy="836556"/>
          </a:xfrm>
        </p:grpSpPr>
        <p:sp>
          <p:nvSpPr>
            <p:cNvPr id="52" name="Freeform 52"/>
            <p:cNvSpPr/>
            <p:nvPr/>
          </p:nvSpPr>
          <p:spPr>
            <a:xfrm>
              <a:off x="0" y="0"/>
              <a:ext cx="812800" cy="836556"/>
            </a:xfrm>
            <a:custGeom>
              <a:avLst/>
              <a:gdLst/>
              <a:ahLst/>
              <a:cxnLst/>
              <a:rect l="l" t="t" r="r" b="b"/>
              <a:pathLst>
                <a:path w="812800" h="836556">
                  <a:moveTo>
                    <a:pt x="406400" y="0"/>
                  </a:moveTo>
                  <a:cubicBezTo>
                    <a:pt x="181951" y="0"/>
                    <a:pt x="0" y="187269"/>
                    <a:pt x="0" y="418278"/>
                  </a:cubicBezTo>
                  <a:cubicBezTo>
                    <a:pt x="0" y="649286"/>
                    <a:pt x="181951" y="836556"/>
                    <a:pt x="406400" y="836556"/>
                  </a:cubicBezTo>
                  <a:cubicBezTo>
                    <a:pt x="630849" y="836556"/>
                    <a:pt x="812800" y="649286"/>
                    <a:pt x="812800" y="418278"/>
                  </a:cubicBezTo>
                  <a:cubicBezTo>
                    <a:pt x="812800" y="187269"/>
                    <a:pt x="630849" y="0"/>
                    <a:pt x="406400" y="0"/>
                  </a:cubicBezTo>
                  <a:close/>
                </a:path>
              </a:pathLst>
            </a:custGeom>
            <a:solidFill>
              <a:srgbClr val="3D2214"/>
            </a:solidFill>
          </p:spPr>
        </p:sp>
        <p:sp>
          <p:nvSpPr>
            <p:cNvPr id="53" name="TextBox 53"/>
            <p:cNvSpPr txBox="1"/>
            <p:nvPr/>
          </p:nvSpPr>
          <p:spPr>
            <a:xfrm>
              <a:off x="76200" y="11752"/>
              <a:ext cx="660400" cy="746376"/>
            </a:xfrm>
            <a:prstGeom prst="rect">
              <a:avLst/>
            </a:prstGeom>
          </p:spPr>
          <p:txBody>
            <a:bodyPr lIns="50800" tIns="50800" rIns="50800" bIns="50800" rtlCol="0" anchor="ctr"/>
            <a:lstStyle/>
            <a:p>
              <a:pPr algn="ctr">
                <a:lnSpc>
                  <a:spcPts val="4479"/>
                </a:lnSpc>
              </a:pPr>
              <a:r>
                <a:rPr lang="en-US" sz="3199">
                  <a:solidFill>
                    <a:srgbClr val="FFFFFF"/>
                  </a:solidFill>
                  <a:latin typeface="29LT Adir Semi-Bold"/>
                </a:rPr>
                <a:t>1</a:t>
              </a:r>
            </a:p>
          </p:txBody>
        </p:sp>
      </p:grpSp>
      <p:grpSp>
        <p:nvGrpSpPr>
          <p:cNvPr id="54" name="Group 54"/>
          <p:cNvGrpSpPr/>
          <p:nvPr/>
        </p:nvGrpSpPr>
        <p:grpSpPr>
          <a:xfrm>
            <a:off x="17846277" y="-666690"/>
            <a:ext cx="1016823" cy="1046542"/>
            <a:chOff x="0" y="0"/>
            <a:chExt cx="812800" cy="836556"/>
          </a:xfrm>
        </p:grpSpPr>
        <p:sp>
          <p:nvSpPr>
            <p:cNvPr id="55" name="Freeform 55"/>
            <p:cNvSpPr/>
            <p:nvPr/>
          </p:nvSpPr>
          <p:spPr>
            <a:xfrm>
              <a:off x="0" y="0"/>
              <a:ext cx="812800" cy="836556"/>
            </a:xfrm>
            <a:custGeom>
              <a:avLst/>
              <a:gdLst/>
              <a:ahLst/>
              <a:cxnLst/>
              <a:rect l="l" t="t" r="r" b="b"/>
              <a:pathLst>
                <a:path w="812800" h="836556">
                  <a:moveTo>
                    <a:pt x="406400" y="0"/>
                  </a:moveTo>
                  <a:cubicBezTo>
                    <a:pt x="181951" y="0"/>
                    <a:pt x="0" y="187269"/>
                    <a:pt x="0" y="418278"/>
                  </a:cubicBezTo>
                  <a:cubicBezTo>
                    <a:pt x="0" y="649286"/>
                    <a:pt x="181951" y="836556"/>
                    <a:pt x="406400" y="836556"/>
                  </a:cubicBezTo>
                  <a:cubicBezTo>
                    <a:pt x="630849" y="836556"/>
                    <a:pt x="812800" y="649286"/>
                    <a:pt x="812800" y="418278"/>
                  </a:cubicBezTo>
                  <a:cubicBezTo>
                    <a:pt x="812800" y="187269"/>
                    <a:pt x="630849" y="0"/>
                    <a:pt x="406400" y="0"/>
                  </a:cubicBezTo>
                  <a:close/>
                </a:path>
              </a:pathLst>
            </a:custGeom>
            <a:solidFill>
              <a:srgbClr val="3D2214"/>
            </a:solidFill>
          </p:spPr>
        </p:sp>
        <p:sp>
          <p:nvSpPr>
            <p:cNvPr id="56" name="TextBox 56"/>
            <p:cNvSpPr txBox="1"/>
            <p:nvPr/>
          </p:nvSpPr>
          <p:spPr>
            <a:xfrm>
              <a:off x="76200" y="11752"/>
              <a:ext cx="660400" cy="746376"/>
            </a:xfrm>
            <a:prstGeom prst="rect">
              <a:avLst/>
            </a:prstGeom>
          </p:spPr>
          <p:txBody>
            <a:bodyPr lIns="50800" tIns="50800" rIns="50800" bIns="50800" rtlCol="0" anchor="ctr"/>
            <a:lstStyle/>
            <a:p>
              <a:pPr algn="ctr">
                <a:lnSpc>
                  <a:spcPts val="4479"/>
                </a:lnSpc>
              </a:pPr>
              <a:r>
                <a:rPr lang="en-US" sz="3199">
                  <a:solidFill>
                    <a:srgbClr val="FFFFFF"/>
                  </a:solidFill>
                  <a:latin typeface="29LT Adir Semi-Bold"/>
                </a:rPr>
                <a:t>4</a:t>
              </a:r>
            </a:p>
          </p:txBody>
        </p:sp>
      </p:grpSp>
      <p:grpSp>
        <p:nvGrpSpPr>
          <p:cNvPr id="57" name="Group 57"/>
          <p:cNvGrpSpPr/>
          <p:nvPr/>
        </p:nvGrpSpPr>
        <p:grpSpPr>
          <a:xfrm>
            <a:off x="-575100" y="9763729"/>
            <a:ext cx="1016823" cy="1046542"/>
            <a:chOff x="0" y="0"/>
            <a:chExt cx="812800" cy="836556"/>
          </a:xfrm>
        </p:grpSpPr>
        <p:sp>
          <p:nvSpPr>
            <p:cNvPr id="58" name="Freeform 58"/>
            <p:cNvSpPr/>
            <p:nvPr/>
          </p:nvSpPr>
          <p:spPr>
            <a:xfrm>
              <a:off x="0" y="0"/>
              <a:ext cx="812800" cy="836556"/>
            </a:xfrm>
            <a:custGeom>
              <a:avLst/>
              <a:gdLst/>
              <a:ahLst/>
              <a:cxnLst/>
              <a:rect l="l" t="t" r="r" b="b"/>
              <a:pathLst>
                <a:path w="812800" h="836556">
                  <a:moveTo>
                    <a:pt x="406400" y="0"/>
                  </a:moveTo>
                  <a:cubicBezTo>
                    <a:pt x="181951" y="0"/>
                    <a:pt x="0" y="187269"/>
                    <a:pt x="0" y="418278"/>
                  </a:cubicBezTo>
                  <a:cubicBezTo>
                    <a:pt x="0" y="649286"/>
                    <a:pt x="181951" y="836556"/>
                    <a:pt x="406400" y="836556"/>
                  </a:cubicBezTo>
                  <a:cubicBezTo>
                    <a:pt x="630849" y="836556"/>
                    <a:pt x="812800" y="649286"/>
                    <a:pt x="812800" y="418278"/>
                  </a:cubicBezTo>
                  <a:cubicBezTo>
                    <a:pt x="812800" y="187269"/>
                    <a:pt x="630849" y="0"/>
                    <a:pt x="406400" y="0"/>
                  </a:cubicBezTo>
                  <a:close/>
                </a:path>
              </a:pathLst>
            </a:custGeom>
            <a:solidFill>
              <a:srgbClr val="3D2214"/>
            </a:solidFill>
          </p:spPr>
        </p:sp>
        <p:sp>
          <p:nvSpPr>
            <p:cNvPr id="59" name="TextBox 59"/>
            <p:cNvSpPr txBox="1"/>
            <p:nvPr/>
          </p:nvSpPr>
          <p:spPr>
            <a:xfrm>
              <a:off x="76200" y="11752"/>
              <a:ext cx="660400" cy="746376"/>
            </a:xfrm>
            <a:prstGeom prst="rect">
              <a:avLst/>
            </a:prstGeom>
          </p:spPr>
          <p:txBody>
            <a:bodyPr lIns="50800" tIns="50800" rIns="50800" bIns="50800" rtlCol="0" anchor="ctr"/>
            <a:lstStyle/>
            <a:p>
              <a:pPr algn="ctr">
                <a:lnSpc>
                  <a:spcPts val="4479"/>
                </a:lnSpc>
              </a:pPr>
              <a:r>
                <a:rPr lang="en-US" sz="3199">
                  <a:solidFill>
                    <a:srgbClr val="FFFFFF"/>
                  </a:solidFill>
                  <a:latin typeface="29LT Adir Semi-Bold"/>
                </a:rPr>
                <a:t>3</a:t>
              </a:r>
            </a:p>
          </p:txBody>
        </p:sp>
      </p:grpSp>
      <p:grpSp>
        <p:nvGrpSpPr>
          <p:cNvPr id="60" name="Group 60"/>
          <p:cNvGrpSpPr/>
          <p:nvPr/>
        </p:nvGrpSpPr>
        <p:grpSpPr>
          <a:xfrm>
            <a:off x="-665588" y="-523271"/>
            <a:ext cx="1016823" cy="1046542"/>
            <a:chOff x="0" y="0"/>
            <a:chExt cx="812800" cy="836556"/>
          </a:xfrm>
        </p:grpSpPr>
        <p:sp>
          <p:nvSpPr>
            <p:cNvPr id="61" name="Freeform 61"/>
            <p:cNvSpPr/>
            <p:nvPr/>
          </p:nvSpPr>
          <p:spPr>
            <a:xfrm>
              <a:off x="0" y="0"/>
              <a:ext cx="812800" cy="836556"/>
            </a:xfrm>
            <a:custGeom>
              <a:avLst/>
              <a:gdLst/>
              <a:ahLst/>
              <a:cxnLst/>
              <a:rect l="l" t="t" r="r" b="b"/>
              <a:pathLst>
                <a:path w="812800" h="836556">
                  <a:moveTo>
                    <a:pt x="406400" y="0"/>
                  </a:moveTo>
                  <a:cubicBezTo>
                    <a:pt x="181951" y="0"/>
                    <a:pt x="0" y="187269"/>
                    <a:pt x="0" y="418278"/>
                  </a:cubicBezTo>
                  <a:cubicBezTo>
                    <a:pt x="0" y="649286"/>
                    <a:pt x="181951" y="836556"/>
                    <a:pt x="406400" y="836556"/>
                  </a:cubicBezTo>
                  <a:cubicBezTo>
                    <a:pt x="630849" y="836556"/>
                    <a:pt x="812800" y="649286"/>
                    <a:pt x="812800" y="418278"/>
                  </a:cubicBezTo>
                  <a:cubicBezTo>
                    <a:pt x="812800" y="187269"/>
                    <a:pt x="630849" y="0"/>
                    <a:pt x="406400" y="0"/>
                  </a:cubicBezTo>
                  <a:close/>
                </a:path>
              </a:pathLst>
            </a:custGeom>
            <a:solidFill>
              <a:srgbClr val="3D2214"/>
            </a:solidFill>
          </p:spPr>
        </p:sp>
        <p:sp>
          <p:nvSpPr>
            <p:cNvPr id="62" name="TextBox 62"/>
            <p:cNvSpPr txBox="1"/>
            <p:nvPr/>
          </p:nvSpPr>
          <p:spPr>
            <a:xfrm>
              <a:off x="76200" y="11752"/>
              <a:ext cx="660400" cy="746376"/>
            </a:xfrm>
            <a:prstGeom prst="rect">
              <a:avLst/>
            </a:prstGeom>
          </p:spPr>
          <p:txBody>
            <a:bodyPr lIns="50800" tIns="50800" rIns="50800" bIns="50800" rtlCol="0" anchor="ctr"/>
            <a:lstStyle/>
            <a:p>
              <a:pPr algn="ctr">
                <a:lnSpc>
                  <a:spcPts val="4479"/>
                </a:lnSpc>
              </a:pPr>
              <a:r>
                <a:rPr lang="en-US" sz="3199">
                  <a:solidFill>
                    <a:srgbClr val="FFFFFF"/>
                  </a:solidFill>
                  <a:latin typeface="29LT Adir Semi-Bold"/>
                </a:rPr>
                <a:t>2</a:t>
              </a:r>
            </a:p>
          </p:txBody>
        </p:sp>
      </p:grpSp>
    </p:spTree>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BCDBD3"/>
        </a:solidFill>
        <a:effectLst/>
      </p:bgPr>
    </p:bg>
    <p:spTree>
      <p:nvGrpSpPr>
        <p:cNvPr id="1" name=""/>
        <p:cNvGrpSpPr/>
        <p:nvPr/>
      </p:nvGrpSpPr>
      <p:grpSpPr>
        <a:xfrm>
          <a:off x="0" y="0"/>
          <a:ext cx="0" cy="0"/>
          <a:chOff x="0" y="0"/>
          <a:chExt cx="0" cy="0"/>
        </a:xfrm>
      </p:grpSpPr>
      <p:grpSp>
        <p:nvGrpSpPr>
          <p:cNvPr id="2" name="Group 2"/>
          <p:cNvGrpSpPr/>
          <p:nvPr/>
        </p:nvGrpSpPr>
        <p:grpSpPr>
          <a:xfrm>
            <a:off x="441723" y="379852"/>
            <a:ext cx="17404553" cy="9527296"/>
            <a:chOff x="0" y="0"/>
            <a:chExt cx="23206071" cy="12703061"/>
          </a:xfrm>
        </p:grpSpPr>
        <p:grpSp>
          <p:nvGrpSpPr>
            <p:cNvPr id="3" name="Group 3"/>
            <p:cNvGrpSpPr/>
            <p:nvPr/>
          </p:nvGrpSpPr>
          <p:grpSpPr>
            <a:xfrm>
              <a:off x="0" y="0"/>
              <a:ext cx="23206071" cy="12703061"/>
              <a:chOff x="0" y="0"/>
              <a:chExt cx="4596479" cy="2516124"/>
            </a:xfrm>
          </p:grpSpPr>
          <p:sp>
            <p:nvSpPr>
              <p:cNvPr id="4" name="Freeform 4"/>
              <p:cNvSpPr/>
              <p:nvPr/>
            </p:nvSpPr>
            <p:spPr>
              <a:xfrm>
                <a:off x="0" y="0"/>
                <a:ext cx="4596479" cy="2516124"/>
              </a:xfrm>
              <a:custGeom>
                <a:avLst/>
                <a:gdLst/>
                <a:ahLst/>
                <a:cxnLst/>
                <a:rect l="l" t="t" r="r" b="b"/>
                <a:pathLst>
                  <a:path w="4596479" h="2516124">
                    <a:moveTo>
                      <a:pt x="4517061" y="0"/>
                    </a:moveTo>
                    <a:lnTo>
                      <a:pt x="79418" y="0"/>
                    </a:lnTo>
                    <a:cubicBezTo>
                      <a:pt x="79418" y="43699"/>
                      <a:pt x="44079" y="79418"/>
                      <a:pt x="0" y="79418"/>
                    </a:cubicBezTo>
                    <a:lnTo>
                      <a:pt x="0" y="2436706"/>
                    </a:lnTo>
                    <a:cubicBezTo>
                      <a:pt x="43699" y="2436706"/>
                      <a:pt x="79418" y="2472045"/>
                      <a:pt x="79418" y="2516124"/>
                    </a:cubicBezTo>
                    <a:lnTo>
                      <a:pt x="4517061" y="2516124"/>
                    </a:lnTo>
                    <a:cubicBezTo>
                      <a:pt x="4517061" y="2472425"/>
                      <a:pt x="4552400" y="2436706"/>
                      <a:pt x="4596479" y="2436706"/>
                    </a:cubicBezTo>
                    <a:lnTo>
                      <a:pt x="4596479" y="79418"/>
                    </a:lnTo>
                    <a:cubicBezTo>
                      <a:pt x="4552780" y="79418"/>
                      <a:pt x="4517061" y="44079"/>
                      <a:pt x="4517061" y="0"/>
                    </a:cubicBezTo>
                    <a:close/>
                  </a:path>
                </a:pathLst>
              </a:custGeom>
              <a:solidFill>
                <a:srgbClr val="000000">
                  <a:alpha val="0"/>
                </a:srgbClr>
              </a:solidFill>
              <a:ln w="19050" cap="sq">
                <a:solidFill>
                  <a:srgbClr val="261310"/>
                </a:solidFill>
                <a:prstDash val="solid"/>
                <a:miter/>
              </a:ln>
            </p:spPr>
          </p:sp>
          <p:sp>
            <p:nvSpPr>
              <p:cNvPr id="5" name="TextBox 5"/>
              <p:cNvSpPr txBox="1"/>
              <p:nvPr/>
            </p:nvSpPr>
            <p:spPr>
              <a:xfrm>
                <a:off x="38100" y="-9525"/>
                <a:ext cx="4520279" cy="2487549"/>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170293" y="186017"/>
              <a:ext cx="22836362" cy="12317628"/>
              <a:chOff x="0" y="0"/>
              <a:chExt cx="4596479" cy="2479279"/>
            </a:xfrm>
          </p:grpSpPr>
          <p:sp>
            <p:nvSpPr>
              <p:cNvPr id="7" name="Freeform 7"/>
              <p:cNvSpPr/>
              <p:nvPr/>
            </p:nvSpPr>
            <p:spPr>
              <a:xfrm>
                <a:off x="0" y="0"/>
                <a:ext cx="4596479" cy="2479279"/>
              </a:xfrm>
              <a:custGeom>
                <a:avLst/>
                <a:gdLst/>
                <a:ahLst/>
                <a:cxnLst/>
                <a:rect l="l" t="t" r="r" b="b"/>
                <a:pathLst>
                  <a:path w="4596479" h="2479279">
                    <a:moveTo>
                      <a:pt x="4517061" y="0"/>
                    </a:moveTo>
                    <a:lnTo>
                      <a:pt x="79418" y="0"/>
                    </a:lnTo>
                    <a:cubicBezTo>
                      <a:pt x="79418" y="43699"/>
                      <a:pt x="44079" y="79418"/>
                      <a:pt x="0" y="79418"/>
                    </a:cubicBezTo>
                    <a:lnTo>
                      <a:pt x="0" y="2399861"/>
                    </a:lnTo>
                    <a:cubicBezTo>
                      <a:pt x="43699" y="2399861"/>
                      <a:pt x="79418" y="2435200"/>
                      <a:pt x="79418" y="2479279"/>
                    </a:cubicBezTo>
                    <a:lnTo>
                      <a:pt x="4517061" y="2479279"/>
                    </a:lnTo>
                    <a:cubicBezTo>
                      <a:pt x="4517061" y="2435580"/>
                      <a:pt x="4552400" y="2399861"/>
                      <a:pt x="4596479" y="2399861"/>
                    </a:cubicBezTo>
                    <a:lnTo>
                      <a:pt x="4596479" y="79418"/>
                    </a:lnTo>
                    <a:cubicBezTo>
                      <a:pt x="4552780" y="79418"/>
                      <a:pt x="4517061" y="44079"/>
                      <a:pt x="4517061" y="0"/>
                    </a:cubicBezTo>
                    <a:close/>
                  </a:path>
                </a:pathLst>
              </a:custGeom>
              <a:solidFill>
                <a:srgbClr val="F8F2EC"/>
              </a:solidFill>
            </p:spPr>
          </p:sp>
          <p:sp>
            <p:nvSpPr>
              <p:cNvPr id="8" name="TextBox 8"/>
              <p:cNvSpPr txBox="1"/>
              <p:nvPr/>
            </p:nvSpPr>
            <p:spPr>
              <a:xfrm>
                <a:off x="38100" y="-9525"/>
                <a:ext cx="4520279" cy="2450704"/>
              </a:xfrm>
              <a:prstGeom prst="rect">
                <a:avLst/>
              </a:prstGeom>
            </p:spPr>
            <p:txBody>
              <a:bodyPr lIns="50800" tIns="50800" rIns="50800" bIns="50800" rtlCol="0" anchor="ctr"/>
              <a:lstStyle/>
              <a:p>
                <a:pPr algn="ctr">
                  <a:lnSpc>
                    <a:spcPts val="2659"/>
                  </a:lnSpc>
                </a:pPr>
                <a:endParaRPr/>
              </a:p>
            </p:txBody>
          </p:sp>
        </p:grpSp>
      </p:grpSp>
      <p:sp>
        <p:nvSpPr>
          <p:cNvPr id="9" name="Freeform 9"/>
          <p:cNvSpPr/>
          <p:nvPr/>
        </p:nvSpPr>
        <p:spPr>
          <a:xfrm>
            <a:off x="2427081" y="786498"/>
            <a:ext cx="13079181" cy="8714004"/>
          </a:xfrm>
          <a:custGeom>
            <a:avLst/>
            <a:gdLst/>
            <a:ahLst/>
            <a:cxnLst/>
            <a:rect l="l" t="t" r="r" b="b"/>
            <a:pathLst>
              <a:path w="13079181" h="8714004">
                <a:moveTo>
                  <a:pt x="0" y="0"/>
                </a:moveTo>
                <a:lnTo>
                  <a:pt x="13079181" y="0"/>
                </a:lnTo>
                <a:lnTo>
                  <a:pt x="13079181" y="8714004"/>
                </a:lnTo>
                <a:lnTo>
                  <a:pt x="0" y="8714004"/>
                </a:lnTo>
                <a:lnTo>
                  <a:pt x="0" y="0"/>
                </a:lnTo>
                <a:close/>
              </a:path>
            </a:pathLst>
          </a:custGeom>
          <a:blipFill>
            <a:blip r:embed="rId2">
              <a:alphaModFix amt="19999"/>
            </a:blip>
            <a:stretch>
              <a:fillRect/>
            </a:stretch>
          </a:blipFill>
        </p:spPr>
      </p:sp>
      <p:grpSp>
        <p:nvGrpSpPr>
          <p:cNvPr id="10" name="Group 10"/>
          <p:cNvGrpSpPr/>
          <p:nvPr/>
        </p:nvGrpSpPr>
        <p:grpSpPr>
          <a:xfrm>
            <a:off x="1856204" y="5143500"/>
            <a:ext cx="3086100" cy="3871416"/>
            <a:chOff x="0" y="0"/>
            <a:chExt cx="4114800" cy="5161888"/>
          </a:xfrm>
        </p:grpSpPr>
        <p:grpSp>
          <p:nvGrpSpPr>
            <p:cNvPr id="11" name="Group 11"/>
            <p:cNvGrpSpPr/>
            <p:nvPr/>
          </p:nvGrpSpPr>
          <p:grpSpPr>
            <a:xfrm>
              <a:off x="0" y="0"/>
              <a:ext cx="4114800" cy="4114800"/>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CDBD3"/>
              </a:solidFill>
            </p:spPr>
          </p:sp>
          <p:sp>
            <p:nvSpPr>
              <p:cNvPr id="13" name="TextBox 13"/>
              <p:cNvSpPr txBox="1"/>
              <p:nvPr/>
            </p:nvSpPr>
            <p:spPr>
              <a:xfrm>
                <a:off x="76200" y="0"/>
                <a:ext cx="660400" cy="736600"/>
              </a:xfrm>
              <a:prstGeom prst="rect">
                <a:avLst/>
              </a:prstGeom>
            </p:spPr>
            <p:txBody>
              <a:bodyPr lIns="50800" tIns="50800" rIns="50800" bIns="50800" rtlCol="0" anchor="ctr"/>
              <a:lstStyle/>
              <a:p>
                <a:pPr algn="ctr">
                  <a:lnSpc>
                    <a:spcPts val="4200"/>
                  </a:lnSpc>
                </a:pPr>
                <a:endParaRPr/>
              </a:p>
            </p:txBody>
          </p:sp>
        </p:grpSp>
        <p:grpSp>
          <p:nvGrpSpPr>
            <p:cNvPr id="14" name="Group 14"/>
            <p:cNvGrpSpPr/>
            <p:nvPr/>
          </p:nvGrpSpPr>
          <p:grpSpPr>
            <a:xfrm>
              <a:off x="0" y="555837"/>
              <a:ext cx="4114800" cy="4114800"/>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6AB9D"/>
              </a:solidFill>
            </p:spPr>
          </p:sp>
          <p:sp>
            <p:nvSpPr>
              <p:cNvPr id="16" name="TextBox 16"/>
              <p:cNvSpPr txBox="1"/>
              <p:nvPr/>
            </p:nvSpPr>
            <p:spPr>
              <a:xfrm>
                <a:off x="76200" y="0"/>
                <a:ext cx="660400" cy="736600"/>
              </a:xfrm>
              <a:prstGeom prst="rect">
                <a:avLst/>
              </a:prstGeom>
            </p:spPr>
            <p:txBody>
              <a:bodyPr lIns="50800" tIns="50800" rIns="50800" bIns="50800" rtlCol="0" anchor="ctr"/>
              <a:lstStyle/>
              <a:p>
                <a:pPr algn="ctr">
                  <a:lnSpc>
                    <a:spcPts val="4200"/>
                  </a:lnSpc>
                </a:pPr>
                <a:endParaRPr/>
              </a:p>
            </p:txBody>
          </p:sp>
        </p:grpSp>
        <p:grpSp>
          <p:nvGrpSpPr>
            <p:cNvPr id="17" name="Group 17"/>
            <p:cNvGrpSpPr/>
            <p:nvPr/>
          </p:nvGrpSpPr>
          <p:grpSpPr>
            <a:xfrm>
              <a:off x="0" y="1047088"/>
              <a:ext cx="4114800" cy="4114800"/>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95759"/>
              </a:solidFill>
            </p:spPr>
          </p:sp>
          <p:sp>
            <p:nvSpPr>
              <p:cNvPr id="19" name="TextBox 19"/>
              <p:cNvSpPr txBox="1"/>
              <p:nvPr/>
            </p:nvSpPr>
            <p:spPr>
              <a:xfrm>
                <a:off x="76200" y="0"/>
                <a:ext cx="660400" cy="736600"/>
              </a:xfrm>
              <a:prstGeom prst="rect">
                <a:avLst/>
              </a:prstGeom>
            </p:spPr>
            <p:txBody>
              <a:bodyPr lIns="50800" tIns="50800" rIns="50800" bIns="50800" rtlCol="0" anchor="ctr"/>
              <a:lstStyle/>
              <a:p>
                <a:pPr algn="ctr">
                  <a:lnSpc>
                    <a:spcPts val="4200"/>
                  </a:lnSpc>
                </a:pPr>
                <a:r>
                  <a:rPr lang="en-US" sz="3000">
                    <a:solidFill>
                      <a:srgbClr val="FFFFFF"/>
                    </a:solidFill>
                    <a:latin typeface="29LT Adir Semi-Bold"/>
                  </a:rPr>
                  <a:t>Detecting hands in the images using hand detection API</a:t>
                </a:r>
              </a:p>
            </p:txBody>
          </p:sp>
        </p:grpSp>
      </p:grpSp>
      <p:sp>
        <p:nvSpPr>
          <p:cNvPr id="20" name="TextBox 20"/>
          <p:cNvSpPr txBox="1"/>
          <p:nvPr/>
        </p:nvSpPr>
        <p:spPr>
          <a:xfrm>
            <a:off x="5640981" y="1038225"/>
            <a:ext cx="7006039" cy="1071206"/>
          </a:xfrm>
          <a:prstGeom prst="rect">
            <a:avLst/>
          </a:prstGeom>
        </p:spPr>
        <p:txBody>
          <a:bodyPr lIns="0" tIns="0" rIns="0" bIns="0" rtlCol="0" anchor="t">
            <a:spAutoFit/>
          </a:bodyPr>
          <a:lstStyle/>
          <a:p>
            <a:pPr algn="ctr">
              <a:lnSpc>
                <a:spcPts val="8500"/>
              </a:lnSpc>
            </a:pPr>
            <a:r>
              <a:rPr lang="en-US" sz="7143">
                <a:solidFill>
                  <a:srgbClr val="261310"/>
                </a:solidFill>
                <a:latin typeface="Grand Cru S Bold"/>
              </a:rPr>
              <a:t>Objective </a:t>
            </a:r>
          </a:p>
        </p:txBody>
      </p:sp>
      <p:grpSp>
        <p:nvGrpSpPr>
          <p:cNvPr id="21" name="Group 21"/>
          <p:cNvGrpSpPr/>
          <p:nvPr/>
        </p:nvGrpSpPr>
        <p:grpSpPr>
          <a:xfrm>
            <a:off x="5640981" y="2842716"/>
            <a:ext cx="3086100" cy="3843834"/>
            <a:chOff x="0" y="0"/>
            <a:chExt cx="4114800" cy="5125112"/>
          </a:xfrm>
        </p:grpSpPr>
        <p:grpSp>
          <p:nvGrpSpPr>
            <p:cNvPr id="22" name="Group 22"/>
            <p:cNvGrpSpPr/>
            <p:nvPr/>
          </p:nvGrpSpPr>
          <p:grpSpPr>
            <a:xfrm>
              <a:off x="0" y="1010312"/>
              <a:ext cx="4114800" cy="4114800"/>
              <a:chOff x="0" y="0"/>
              <a:chExt cx="812800" cy="812800"/>
            </a:xfrm>
          </p:grpSpPr>
          <p:sp>
            <p:nvSpPr>
              <p:cNvPr id="23" name="Freeform 2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CDBD3"/>
              </a:solidFill>
            </p:spPr>
          </p:sp>
          <p:sp>
            <p:nvSpPr>
              <p:cNvPr id="24" name="TextBox 24"/>
              <p:cNvSpPr txBox="1"/>
              <p:nvPr/>
            </p:nvSpPr>
            <p:spPr>
              <a:xfrm>
                <a:off x="76200" y="0"/>
                <a:ext cx="660400" cy="736600"/>
              </a:xfrm>
              <a:prstGeom prst="rect">
                <a:avLst/>
              </a:prstGeom>
            </p:spPr>
            <p:txBody>
              <a:bodyPr lIns="50800" tIns="50800" rIns="50800" bIns="50800" rtlCol="0" anchor="ctr"/>
              <a:lstStyle/>
              <a:p>
                <a:pPr algn="ctr">
                  <a:lnSpc>
                    <a:spcPts val="4200"/>
                  </a:lnSpc>
                </a:pPr>
                <a:endParaRPr/>
              </a:p>
            </p:txBody>
          </p:sp>
        </p:grpSp>
        <p:grpSp>
          <p:nvGrpSpPr>
            <p:cNvPr id="25" name="Group 25"/>
            <p:cNvGrpSpPr/>
            <p:nvPr/>
          </p:nvGrpSpPr>
          <p:grpSpPr>
            <a:xfrm>
              <a:off x="0" y="506077"/>
              <a:ext cx="4114800" cy="4114800"/>
              <a:chOff x="0" y="0"/>
              <a:chExt cx="812800" cy="812800"/>
            </a:xfrm>
          </p:grpSpPr>
          <p:sp>
            <p:nvSpPr>
              <p:cNvPr id="26" name="Freeform 2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6AB9D"/>
              </a:solidFill>
            </p:spPr>
          </p:sp>
          <p:sp>
            <p:nvSpPr>
              <p:cNvPr id="27" name="TextBox 27"/>
              <p:cNvSpPr txBox="1"/>
              <p:nvPr/>
            </p:nvSpPr>
            <p:spPr>
              <a:xfrm>
                <a:off x="76200" y="0"/>
                <a:ext cx="660400" cy="736600"/>
              </a:xfrm>
              <a:prstGeom prst="rect">
                <a:avLst/>
              </a:prstGeom>
            </p:spPr>
            <p:txBody>
              <a:bodyPr lIns="50800" tIns="50800" rIns="50800" bIns="50800" rtlCol="0" anchor="ctr"/>
              <a:lstStyle/>
              <a:p>
                <a:pPr algn="ctr">
                  <a:lnSpc>
                    <a:spcPts val="4200"/>
                  </a:lnSpc>
                </a:pPr>
                <a:endParaRPr/>
              </a:p>
            </p:txBody>
          </p:sp>
        </p:grpSp>
        <p:grpSp>
          <p:nvGrpSpPr>
            <p:cNvPr id="28" name="Group 28"/>
            <p:cNvGrpSpPr/>
            <p:nvPr/>
          </p:nvGrpSpPr>
          <p:grpSpPr>
            <a:xfrm>
              <a:off x="0" y="0"/>
              <a:ext cx="4114800" cy="4114800"/>
              <a:chOff x="0" y="0"/>
              <a:chExt cx="812800" cy="812800"/>
            </a:xfrm>
          </p:grpSpPr>
          <p:sp>
            <p:nvSpPr>
              <p:cNvPr id="29" name="Freeform 2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95759"/>
              </a:solidFill>
            </p:spPr>
          </p:sp>
          <p:sp>
            <p:nvSpPr>
              <p:cNvPr id="30" name="TextBox 30"/>
              <p:cNvSpPr txBox="1"/>
              <p:nvPr/>
            </p:nvSpPr>
            <p:spPr>
              <a:xfrm>
                <a:off x="76200" y="0"/>
                <a:ext cx="660400" cy="736600"/>
              </a:xfrm>
              <a:prstGeom prst="rect">
                <a:avLst/>
              </a:prstGeom>
            </p:spPr>
            <p:txBody>
              <a:bodyPr lIns="50800" tIns="50800" rIns="50800" bIns="50800" rtlCol="0" anchor="ctr"/>
              <a:lstStyle/>
              <a:p>
                <a:pPr algn="ctr">
                  <a:lnSpc>
                    <a:spcPts val="4200"/>
                  </a:lnSpc>
                </a:pPr>
                <a:r>
                  <a:rPr lang="en-US" sz="3000">
                    <a:solidFill>
                      <a:srgbClr val="FFFFFF"/>
                    </a:solidFill>
                    <a:latin typeface="29LT Adir Semi-Bold"/>
                  </a:rPr>
                  <a:t>Extracting Landmarks from the captured image</a:t>
                </a:r>
              </a:p>
            </p:txBody>
          </p:sp>
        </p:grpSp>
      </p:grpSp>
      <p:grpSp>
        <p:nvGrpSpPr>
          <p:cNvPr id="31" name="Group 31"/>
          <p:cNvGrpSpPr/>
          <p:nvPr/>
        </p:nvGrpSpPr>
        <p:grpSpPr>
          <a:xfrm>
            <a:off x="9560919" y="-3491564"/>
            <a:ext cx="3086100" cy="3871416"/>
            <a:chOff x="0" y="0"/>
            <a:chExt cx="4114800" cy="5161888"/>
          </a:xfrm>
        </p:grpSpPr>
        <p:grpSp>
          <p:nvGrpSpPr>
            <p:cNvPr id="32" name="Group 32"/>
            <p:cNvGrpSpPr/>
            <p:nvPr/>
          </p:nvGrpSpPr>
          <p:grpSpPr>
            <a:xfrm>
              <a:off x="0" y="0"/>
              <a:ext cx="4114800" cy="4114800"/>
              <a:chOff x="0" y="0"/>
              <a:chExt cx="812800" cy="812800"/>
            </a:xfrm>
          </p:grpSpPr>
          <p:sp>
            <p:nvSpPr>
              <p:cNvPr id="33" name="Freeform 3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CDBD3"/>
              </a:solidFill>
            </p:spPr>
          </p:sp>
          <p:sp>
            <p:nvSpPr>
              <p:cNvPr id="34" name="TextBox 34"/>
              <p:cNvSpPr txBox="1"/>
              <p:nvPr/>
            </p:nvSpPr>
            <p:spPr>
              <a:xfrm>
                <a:off x="76200" y="0"/>
                <a:ext cx="660400" cy="736600"/>
              </a:xfrm>
              <a:prstGeom prst="rect">
                <a:avLst/>
              </a:prstGeom>
            </p:spPr>
            <p:txBody>
              <a:bodyPr lIns="50800" tIns="50800" rIns="50800" bIns="50800" rtlCol="0" anchor="ctr"/>
              <a:lstStyle/>
              <a:p>
                <a:pPr algn="ctr">
                  <a:lnSpc>
                    <a:spcPts val="4200"/>
                  </a:lnSpc>
                </a:pPr>
                <a:endParaRPr/>
              </a:p>
            </p:txBody>
          </p:sp>
        </p:grpSp>
        <p:grpSp>
          <p:nvGrpSpPr>
            <p:cNvPr id="35" name="Group 35"/>
            <p:cNvGrpSpPr/>
            <p:nvPr/>
          </p:nvGrpSpPr>
          <p:grpSpPr>
            <a:xfrm>
              <a:off x="0" y="555837"/>
              <a:ext cx="4114800" cy="4114800"/>
              <a:chOff x="0" y="0"/>
              <a:chExt cx="812800" cy="812800"/>
            </a:xfrm>
          </p:grpSpPr>
          <p:sp>
            <p:nvSpPr>
              <p:cNvPr id="36" name="Freeform 3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6AB9D"/>
              </a:solidFill>
            </p:spPr>
          </p:sp>
          <p:sp>
            <p:nvSpPr>
              <p:cNvPr id="37" name="TextBox 37"/>
              <p:cNvSpPr txBox="1"/>
              <p:nvPr/>
            </p:nvSpPr>
            <p:spPr>
              <a:xfrm>
                <a:off x="76200" y="0"/>
                <a:ext cx="660400" cy="736600"/>
              </a:xfrm>
              <a:prstGeom prst="rect">
                <a:avLst/>
              </a:prstGeom>
            </p:spPr>
            <p:txBody>
              <a:bodyPr lIns="50800" tIns="50800" rIns="50800" bIns="50800" rtlCol="0" anchor="ctr"/>
              <a:lstStyle/>
              <a:p>
                <a:pPr algn="ctr">
                  <a:lnSpc>
                    <a:spcPts val="4200"/>
                  </a:lnSpc>
                </a:pPr>
                <a:endParaRPr/>
              </a:p>
            </p:txBody>
          </p:sp>
        </p:grpSp>
        <p:grpSp>
          <p:nvGrpSpPr>
            <p:cNvPr id="38" name="Group 38"/>
            <p:cNvGrpSpPr/>
            <p:nvPr/>
          </p:nvGrpSpPr>
          <p:grpSpPr>
            <a:xfrm>
              <a:off x="0" y="1047088"/>
              <a:ext cx="4114800" cy="4114800"/>
              <a:chOff x="0" y="0"/>
              <a:chExt cx="812800" cy="812800"/>
            </a:xfrm>
          </p:grpSpPr>
          <p:sp>
            <p:nvSpPr>
              <p:cNvPr id="39" name="Freeform 3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95759"/>
              </a:solidFill>
            </p:spPr>
          </p:sp>
          <p:sp>
            <p:nvSpPr>
              <p:cNvPr id="40" name="TextBox 40"/>
              <p:cNvSpPr txBox="1"/>
              <p:nvPr/>
            </p:nvSpPr>
            <p:spPr>
              <a:xfrm>
                <a:off x="76200" y="0"/>
                <a:ext cx="660400" cy="736600"/>
              </a:xfrm>
              <a:prstGeom prst="rect">
                <a:avLst/>
              </a:prstGeom>
            </p:spPr>
            <p:txBody>
              <a:bodyPr lIns="50800" tIns="50800" rIns="50800" bIns="50800" rtlCol="0" anchor="ctr"/>
              <a:lstStyle/>
              <a:p>
                <a:pPr algn="ctr">
                  <a:lnSpc>
                    <a:spcPts val="4200"/>
                  </a:lnSpc>
                </a:pPr>
                <a:r>
                  <a:rPr lang="en-US" sz="3000">
                    <a:solidFill>
                      <a:srgbClr val="FFFFFF"/>
                    </a:solidFill>
                    <a:latin typeface="29LT Adir Semi-Bold"/>
                  </a:rPr>
                  <a:t>Normalizing and plotting curves for each letter</a:t>
                </a:r>
              </a:p>
            </p:txBody>
          </p:sp>
        </p:grpSp>
      </p:grpSp>
      <p:grpSp>
        <p:nvGrpSpPr>
          <p:cNvPr id="41" name="Group 41"/>
          <p:cNvGrpSpPr/>
          <p:nvPr/>
        </p:nvGrpSpPr>
        <p:grpSpPr>
          <a:xfrm>
            <a:off x="13765711" y="9907148"/>
            <a:ext cx="3086100" cy="3843834"/>
            <a:chOff x="0" y="0"/>
            <a:chExt cx="4114800" cy="5125112"/>
          </a:xfrm>
        </p:grpSpPr>
        <p:grpSp>
          <p:nvGrpSpPr>
            <p:cNvPr id="42" name="Group 42"/>
            <p:cNvGrpSpPr/>
            <p:nvPr/>
          </p:nvGrpSpPr>
          <p:grpSpPr>
            <a:xfrm>
              <a:off x="0" y="1010312"/>
              <a:ext cx="4114800" cy="4114800"/>
              <a:chOff x="0" y="0"/>
              <a:chExt cx="812800" cy="812800"/>
            </a:xfrm>
          </p:grpSpPr>
          <p:sp>
            <p:nvSpPr>
              <p:cNvPr id="43" name="Freeform 4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CDBD3"/>
              </a:solidFill>
            </p:spPr>
          </p:sp>
          <p:sp>
            <p:nvSpPr>
              <p:cNvPr id="44" name="TextBox 44"/>
              <p:cNvSpPr txBox="1"/>
              <p:nvPr/>
            </p:nvSpPr>
            <p:spPr>
              <a:xfrm>
                <a:off x="76200" y="0"/>
                <a:ext cx="660400" cy="736600"/>
              </a:xfrm>
              <a:prstGeom prst="rect">
                <a:avLst/>
              </a:prstGeom>
            </p:spPr>
            <p:txBody>
              <a:bodyPr lIns="50800" tIns="50800" rIns="50800" bIns="50800" rtlCol="0" anchor="ctr"/>
              <a:lstStyle/>
              <a:p>
                <a:pPr algn="ctr">
                  <a:lnSpc>
                    <a:spcPts val="4200"/>
                  </a:lnSpc>
                </a:pPr>
                <a:endParaRPr/>
              </a:p>
            </p:txBody>
          </p:sp>
        </p:grpSp>
        <p:grpSp>
          <p:nvGrpSpPr>
            <p:cNvPr id="45" name="Group 45"/>
            <p:cNvGrpSpPr/>
            <p:nvPr/>
          </p:nvGrpSpPr>
          <p:grpSpPr>
            <a:xfrm>
              <a:off x="0" y="506077"/>
              <a:ext cx="4114800" cy="4114800"/>
              <a:chOff x="0" y="0"/>
              <a:chExt cx="812800" cy="812800"/>
            </a:xfrm>
          </p:grpSpPr>
          <p:sp>
            <p:nvSpPr>
              <p:cNvPr id="46" name="Freeform 4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6AB9D"/>
              </a:solidFill>
            </p:spPr>
          </p:sp>
          <p:sp>
            <p:nvSpPr>
              <p:cNvPr id="47" name="TextBox 47"/>
              <p:cNvSpPr txBox="1"/>
              <p:nvPr/>
            </p:nvSpPr>
            <p:spPr>
              <a:xfrm>
                <a:off x="76200" y="0"/>
                <a:ext cx="660400" cy="736600"/>
              </a:xfrm>
              <a:prstGeom prst="rect">
                <a:avLst/>
              </a:prstGeom>
            </p:spPr>
            <p:txBody>
              <a:bodyPr lIns="50800" tIns="50800" rIns="50800" bIns="50800" rtlCol="0" anchor="ctr"/>
              <a:lstStyle/>
              <a:p>
                <a:pPr algn="ctr">
                  <a:lnSpc>
                    <a:spcPts val="4200"/>
                  </a:lnSpc>
                </a:pPr>
                <a:endParaRPr/>
              </a:p>
            </p:txBody>
          </p:sp>
        </p:grpSp>
        <p:grpSp>
          <p:nvGrpSpPr>
            <p:cNvPr id="48" name="Group 48"/>
            <p:cNvGrpSpPr/>
            <p:nvPr/>
          </p:nvGrpSpPr>
          <p:grpSpPr>
            <a:xfrm>
              <a:off x="0" y="0"/>
              <a:ext cx="4114800" cy="4114800"/>
              <a:chOff x="0" y="0"/>
              <a:chExt cx="812800" cy="812800"/>
            </a:xfrm>
          </p:grpSpPr>
          <p:sp>
            <p:nvSpPr>
              <p:cNvPr id="49" name="Freeform 4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95759"/>
              </a:solidFill>
            </p:spPr>
          </p:sp>
          <p:sp>
            <p:nvSpPr>
              <p:cNvPr id="50" name="TextBox 50"/>
              <p:cNvSpPr txBox="1"/>
              <p:nvPr/>
            </p:nvSpPr>
            <p:spPr>
              <a:xfrm>
                <a:off x="76200" y="0"/>
                <a:ext cx="660400" cy="736600"/>
              </a:xfrm>
              <a:prstGeom prst="rect">
                <a:avLst/>
              </a:prstGeom>
            </p:spPr>
            <p:txBody>
              <a:bodyPr lIns="50800" tIns="50800" rIns="50800" bIns="50800" rtlCol="0" anchor="ctr"/>
              <a:lstStyle/>
              <a:p>
                <a:pPr algn="ctr">
                  <a:lnSpc>
                    <a:spcPts val="4200"/>
                  </a:lnSpc>
                </a:pPr>
                <a:r>
                  <a:rPr lang="en-US" sz="3000">
                    <a:solidFill>
                      <a:srgbClr val="FFFFFF"/>
                    </a:solidFill>
                    <a:latin typeface="29LT Adir Semi-Bold"/>
                  </a:rPr>
                  <a:t>Calculating the statistical error for character prediction</a:t>
                </a:r>
              </a:p>
            </p:txBody>
          </p:sp>
        </p:grpSp>
      </p:grpSp>
      <p:grpSp>
        <p:nvGrpSpPr>
          <p:cNvPr id="51" name="Group 51"/>
          <p:cNvGrpSpPr/>
          <p:nvPr/>
        </p:nvGrpSpPr>
        <p:grpSpPr>
          <a:xfrm>
            <a:off x="2890843" y="3489943"/>
            <a:ext cx="1016823" cy="1046542"/>
            <a:chOff x="0" y="0"/>
            <a:chExt cx="812800" cy="836556"/>
          </a:xfrm>
        </p:grpSpPr>
        <p:sp>
          <p:nvSpPr>
            <p:cNvPr id="52" name="Freeform 52"/>
            <p:cNvSpPr/>
            <p:nvPr/>
          </p:nvSpPr>
          <p:spPr>
            <a:xfrm>
              <a:off x="0" y="0"/>
              <a:ext cx="812800" cy="836556"/>
            </a:xfrm>
            <a:custGeom>
              <a:avLst/>
              <a:gdLst/>
              <a:ahLst/>
              <a:cxnLst/>
              <a:rect l="l" t="t" r="r" b="b"/>
              <a:pathLst>
                <a:path w="812800" h="836556">
                  <a:moveTo>
                    <a:pt x="406400" y="0"/>
                  </a:moveTo>
                  <a:cubicBezTo>
                    <a:pt x="181951" y="0"/>
                    <a:pt x="0" y="187269"/>
                    <a:pt x="0" y="418278"/>
                  </a:cubicBezTo>
                  <a:cubicBezTo>
                    <a:pt x="0" y="649286"/>
                    <a:pt x="181951" y="836556"/>
                    <a:pt x="406400" y="836556"/>
                  </a:cubicBezTo>
                  <a:cubicBezTo>
                    <a:pt x="630849" y="836556"/>
                    <a:pt x="812800" y="649286"/>
                    <a:pt x="812800" y="418278"/>
                  </a:cubicBezTo>
                  <a:cubicBezTo>
                    <a:pt x="812800" y="187269"/>
                    <a:pt x="630849" y="0"/>
                    <a:pt x="406400" y="0"/>
                  </a:cubicBezTo>
                  <a:close/>
                </a:path>
              </a:pathLst>
            </a:custGeom>
            <a:solidFill>
              <a:srgbClr val="3D2214"/>
            </a:solidFill>
          </p:spPr>
        </p:sp>
        <p:sp>
          <p:nvSpPr>
            <p:cNvPr id="53" name="TextBox 53"/>
            <p:cNvSpPr txBox="1"/>
            <p:nvPr/>
          </p:nvSpPr>
          <p:spPr>
            <a:xfrm>
              <a:off x="76200" y="11752"/>
              <a:ext cx="660400" cy="746376"/>
            </a:xfrm>
            <a:prstGeom prst="rect">
              <a:avLst/>
            </a:prstGeom>
          </p:spPr>
          <p:txBody>
            <a:bodyPr lIns="50800" tIns="50800" rIns="50800" bIns="50800" rtlCol="0" anchor="ctr"/>
            <a:lstStyle/>
            <a:p>
              <a:pPr algn="ctr">
                <a:lnSpc>
                  <a:spcPts val="4479"/>
                </a:lnSpc>
              </a:pPr>
              <a:r>
                <a:rPr lang="en-US" sz="3199">
                  <a:solidFill>
                    <a:srgbClr val="FFFFFF"/>
                  </a:solidFill>
                  <a:latin typeface="29LT Adir Semi-Bold"/>
                </a:rPr>
                <a:t>1</a:t>
              </a:r>
            </a:p>
          </p:txBody>
        </p:sp>
      </p:grpSp>
      <p:grpSp>
        <p:nvGrpSpPr>
          <p:cNvPr id="54" name="Group 54"/>
          <p:cNvGrpSpPr/>
          <p:nvPr/>
        </p:nvGrpSpPr>
        <p:grpSpPr>
          <a:xfrm>
            <a:off x="6743200" y="7419975"/>
            <a:ext cx="1016823" cy="1046542"/>
            <a:chOff x="0" y="0"/>
            <a:chExt cx="812800" cy="836556"/>
          </a:xfrm>
        </p:grpSpPr>
        <p:sp>
          <p:nvSpPr>
            <p:cNvPr id="55" name="Freeform 55"/>
            <p:cNvSpPr/>
            <p:nvPr/>
          </p:nvSpPr>
          <p:spPr>
            <a:xfrm>
              <a:off x="0" y="0"/>
              <a:ext cx="812800" cy="836556"/>
            </a:xfrm>
            <a:custGeom>
              <a:avLst/>
              <a:gdLst/>
              <a:ahLst/>
              <a:cxnLst/>
              <a:rect l="l" t="t" r="r" b="b"/>
              <a:pathLst>
                <a:path w="812800" h="836556">
                  <a:moveTo>
                    <a:pt x="406400" y="0"/>
                  </a:moveTo>
                  <a:cubicBezTo>
                    <a:pt x="181951" y="0"/>
                    <a:pt x="0" y="187269"/>
                    <a:pt x="0" y="418278"/>
                  </a:cubicBezTo>
                  <a:cubicBezTo>
                    <a:pt x="0" y="649286"/>
                    <a:pt x="181951" y="836556"/>
                    <a:pt x="406400" y="836556"/>
                  </a:cubicBezTo>
                  <a:cubicBezTo>
                    <a:pt x="630849" y="836556"/>
                    <a:pt x="812800" y="649286"/>
                    <a:pt x="812800" y="418278"/>
                  </a:cubicBezTo>
                  <a:cubicBezTo>
                    <a:pt x="812800" y="187269"/>
                    <a:pt x="630849" y="0"/>
                    <a:pt x="406400" y="0"/>
                  </a:cubicBezTo>
                  <a:close/>
                </a:path>
              </a:pathLst>
            </a:custGeom>
            <a:solidFill>
              <a:srgbClr val="3D2214"/>
            </a:solidFill>
          </p:spPr>
        </p:sp>
        <p:sp>
          <p:nvSpPr>
            <p:cNvPr id="56" name="TextBox 56"/>
            <p:cNvSpPr txBox="1"/>
            <p:nvPr/>
          </p:nvSpPr>
          <p:spPr>
            <a:xfrm>
              <a:off x="76200" y="11752"/>
              <a:ext cx="660400" cy="746376"/>
            </a:xfrm>
            <a:prstGeom prst="rect">
              <a:avLst/>
            </a:prstGeom>
          </p:spPr>
          <p:txBody>
            <a:bodyPr lIns="50800" tIns="50800" rIns="50800" bIns="50800" rtlCol="0" anchor="ctr"/>
            <a:lstStyle/>
            <a:p>
              <a:pPr algn="ctr">
                <a:lnSpc>
                  <a:spcPts val="4479"/>
                </a:lnSpc>
              </a:pPr>
              <a:r>
                <a:rPr lang="en-US" sz="3199">
                  <a:solidFill>
                    <a:srgbClr val="FFFFFF"/>
                  </a:solidFill>
                  <a:latin typeface="29LT Adir Semi-Bold"/>
                </a:rPr>
                <a:t>2</a:t>
              </a:r>
            </a:p>
          </p:txBody>
        </p:sp>
      </p:grpSp>
      <p:grpSp>
        <p:nvGrpSpPr>
          <p:cNvPr id="57" name="Group 57"/>
          <p:cNvGrpSpPr/>
          <p:nvPr/>
        </p:nvGrpSpPr>
        <p:grpSpPr>
          <a:xfrm>
            <a:off x="17846277" y="-666690"/>
            <a:ext cx="1016823" cy="1046542"/>
            <a:chOff x="0" y="0"/>
            <a:chExt cx="812800" cy="836556"/>
          </a:xfrm>
        </p:grpSpPr>
        <p:sp>
          <p:nvSpPr>
            <p:cNvPr id="58" name="Freeform 58"/>
            <p:cNvSpPr/>
            <p:nvPr/>
          </p:nvSpPr>
          <p:spPr>
            <a:xfrm>
              <a:off x="0" y="0"/>
              <a:ext cx="812800" cy="836556"/>
            </a:xfrm>
            <a:custGeom>
              <a:avLst/>
              <a:gdLst/>
              <a:ahLst/>
              <a:cxnLst/>
              <a:rect l="l" t="t" r="r" b="b"/>
              <a:pathLst>
                <a:path w="812800" h="836556">
                  <a:moveTo>
                    <a:pt x="406400" y="0"/>
                  </a:moveTo>
                  <a:cubicBezTo>
                    <a:pt x="181951" y="0"/>
                    <a:pt x="0" y="187269"/>
                    <a:pt x="0" y="418278"/>
                  </a:cubicBezTo>
                  <a:cubicBezTo>
                    <a:pt x="0" y="649286"/>
                    <a:pt x="181951" y="836556"/>
                    <a:pt x="406400" y="836556"/>
                  </a:cubicBezTo>
                  <a:cubicBezTo>
                    <a:pt x="630849" y="836556"/>
                    <a:pt x="812800" y="649286"/>
                    <a:pt x="812800" y="418278"/>
                  </a:cubicBezTo>
                  <a:cubicBezTo>
                    <a:pt x="812800" y="187269"/>
                    <a:pt x="630849" y="0"/>
                    <a:pt x="406400" y="0"/>
                  </a:cubicBezTo>
                  <a:close/>
                </a:path>
              </a:pathLst>
            </a:custGeom>
            <a:solidFill>
              <a:srgbClr val="3D2214"/>
            </a:solidFill>
          </p:spPr>
        </p:sp>
        <p:sp>
          <p:nvSpPr>
            <p:cNvPr id="59" name="TextBox 59"/>
            <p:cNvSpPr txBox="1"/>
            <p:nvPr/>
          </p:nvSpPr>
          <p:spPr>
            <a:xfrm>
              <a:off x="76200" y="11752"/>
              <a:ext cx="660400" cy="746376"/>
            </a:xfrm>
            <a:prstGeom prst="rect">
              <a:avLst/>
            </a:prstGeom>
          </p:spPr>
          <p:txBody>
            <a:bodyPr lIns="50800" tIns="50800" rIns="50800" bIns="50800" rtlCol="0" anchor="ctr"/>
            <a:lstStyle/>
            <a:p>
              <a:pPr algn="ctr">
                <a:lnSpc>
                  <a:spcPts val="4479"/>
                </a:lnSpc>
              </a:pPr>
              <a:r>
                <a:rPr lang="en-US" sz="3199">
                  <a:solidFill>
                    <a:srgbClr val="FFFFFF"/>
                  </a:solidFill>
                  <a:latin typeface="29LT Adir Semi-Bold"/>
                </a:rPr>
                <a:t>4</a:t>
              </a:r>
            </a:p>
          </p:txBody>
        </p:sp>
      </p:grpSp>
      <p:grpSp>
        <p:nvGrpSpPr>
          <p:cNvPr id="60" name="Group 60"/>
          <p:cNvGrpSpPr/>
          <p:nvPr/>
        </p:nvGrpSpPr>
        <p:grpSpPr>
          <a:xfrm>
            <a:off x="-575100" y="9763729"/>
            <a:ext cx="1016823" cy="1046542"/>
            <a:chOff x="0" y="0"/>
            <a:chExt cx="812800" cy="836556"/>
          </a:xfrm>
        </p:grpSpPr>
        <p:sp>
          <p:nvSpPr>
            <p:cNvPr id="61" name="Freeform 61"/>
            <p:cNvSpPr/>
            <p:nvPr/>
          </p:nvSpPr>
          <p:spPr>
            <a:xfrm>
              <a:off x="0" y="0"/>
              <a:ext cx="812800" cy="836556"/>
            </a:xfrm>
            <a:custGeom>
              <a:avLst/>
              <a:gdLst/>
              <a:ahLst/>
              <a:cxnLst/>
              <a:rect l="l" t="t" r="r" b="b"/>
              <a:pathLst>
                <a:path w="812800" h="836556">
                  <a:moveTo>
                    <a:pt x="406400" y="0"/>
                  </a:moveTo>
                  <a:cubicBezTo>
                    <a:pt x="181951" y="0"/>
                    <a:pt x="0" y="187269"/>
                    <a:pt x="0" y="418278"/>
                  </a:cubicBezTo>
                  <a:cubicBezTo>
                    <a:pt x="0" y="649286"/>
                    <a:pt x="181951" y="836556"/>
                    <a:pt x="406400" y="836556"/>
                  </a:cubicBezTo>
                  <a:cubicBezTo>
                    <a:pt x="630849" y="836556"/>
                    <a:pt x="812800" y="649286"/>
                    <a:pt x="812800" y="418278"/>
                  </a:cubicBezTo>
                  <a:cubicBezTo>
                    <a:pt x="812800" y="187269"/>
                    <a:pt x="630849" y="0"/>
                    <a:pt x="406400" y="0"/>
                  </a:cubicBezTo>
                  <a:close/>
                </a:path>
              </a:pathLst>
            </a:custGeom>
            <a:solidFill>
              <a:srgbClr val="3D2214"/>
            </a:solidFill>
          </p:spPr>
        </p:sp>
        <p:sp>
          <p:nvSpPr>
            <p:cNvPr id="62" name="TextBox 62"/>
            <p:cNvSpPr txBox="1"/>
            <p:nvPr/>
          </p:nvSpPr>
          <p:spPr>
            <a:xfrm>
              <a:off x="76200" y="11752"/>
              <a:ext cx="660400" cy="746376"/>
            </a:xfrm>
            <a:prstGeom prst="rect">
              <a:avLst/>
            </a:prstGeom>
          </p:spPr>
          <p:txBody>
            <a:bodyPr lIns="50800" tIns="50800" rIns="50800" bIns="50800" rtlCol="0" anchor="ctr"/>
            <a:lstStyle/>
            <a:p>
              <a:pPr algn="ctr">
                <a:lnSpc>
                  <a:spcPts val="4479"/>
                </a:lnSpc>
              </a:pPr>
              <a:r>
                <a:rPr lang="en-US" sz="3199">
                  <a:solidFill>
                    <a:srgbClr val="FFFFFF"/>
                  </a:solidFill>
                  <a:latin typeface="29LT Adir Semi-Bold"/>
                </a:rPr>
                <a:t>3</a:t>
              </a:r>
            </a:p>
          </p:txBody>
        </p:sp>
      </p:grpSp>
    </p:spTree>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BCDBD3"/>
        </a:solidFill>
        <a:effectLst/>
      </p:bgPr>
    </p:bg>
    <p:spTree>
      <p:nvGrpSpPr>
        <p:cNvPr id="1" name=""/>
        <p:cNvGrpSpPr/>
        <p:nvPr/>
      </p:nvGrpSpPr>
      <p:grpSpPr>
        <a:xfrm>
          <a:off x="0" y="0"/>
          <a:ext cx="0" cy="0"/>
          <a:chOff x="0" y="0"/>
          <a:chExt cx="0" cy="0"/>
        </a:xfrm>
      </p:grpSpPr>
      <p:grpSp>
        <p:nvGrpSpPr>
          <p:cNvPr id="2" name="Group 2"/>
          <p:cNvGrpSpPr/>
          <p:nvPr/>
        </p:nvGrpSpPr>
        <p:grpSpPr>
          <a:xfrm>
            <a:off x="441723" y="379852"/>
            <a:ext cx="17404553" cy="9527296"/>
            <a:chOff x="0" y="0"/>
            <a:chExt cx="23206071" cy="12703061"/>
          </a:xfrm>
        </p:grpSpPr>
        <p:grpSp>
          <p:nvGrpSpPr>
            <p:cNvPr id="3" name="Group 3"/>
            <p:cNvGrpSpPr/>
            <p:nvPr/>
          </p:nvGrpSpPr>
          <p:grpSpPr>
            <a:xfrm>
              <a:off x="0" y="0"/>
              <a:ext cx="23206071" cy="12703061"/>
              <a:chOff x="0" y="0"/>
              <a:chExt cx="4596479" cy="2516124"/>
            </a:xfrm>
          </p:grpSpPr>
          <p:sp>
            <p:nvSpPr>
              <p:cNvPr id="4" name="Freeform 4"/>
              <p:cNvSpPr/>
              <p:nvPr/>
            </p:nvSpPr>
            <p:spPr>
              <a:xfrm>
                <a:off x="0" y="0"/>
                <a:ext cx="4596479" cy="2516124"/>
              </a:xfrm>
              <a:custGeom>
                <a:avLst/>
                <a:gdLst/>
                <a:ahLst/>
                <a:cxnLst/>
                <a:rect l="l" t="t" r="r" b="b"/>
                <a:pathLst>
                  <a:path w="4596479" h="2516124">
                    <a:moveTo>
                      <a:pt x="4517061" y="0"/>
                    </a:moveTo>
                    <a:lnTo>
                      <a:pt x="79418" y="0"/>
                    </a:lnTo>
                    <a:cubicBezTo>
                      <a:pt x="79418" y="43699"/>
                      <a:pt x="44079" y="79418"/>
                      <a:pt x="0" y="79418"/>
                    </a:cubicBezTo>
                    <a:lnTo>
                      <a:pt x="0" y="2436706"/>
                    </a:lnTo>
                    <a:cubicBezTo>
                      <a:pt x="43699" y="2436706"/>
                      <a:pt x="79418" y="2472045"/>
                      <a:pt x="79418" y="2516124"/>
                    </a:cubicBezTo>
                    <a:lnTo>
                      <a:pt x="4517061" y="2516124"/>
                    </a:lnTo>
                    <a:cubicBezTo>
                      <a:pt x="4517061" y="2472425"/>
                      <a:pt x="4552400" y="2436706"/>
                      <a:pt x="4596479" y="2436706"/>
                    </a:cubicBezTo>
                    <a:lnTo>
                      <a:pt x="4596479" y="79418"/>
                    </a:lnTo>
                    <a:cubicBezTo>
                      <a:pt x="4552780" y="79418"/>
                      <a:pt x="4517061" y="44079"/>
                      <a:pt x="4517061" y="0"/>
                    </a:cubicBezTo>
                    <a:close/>
                  </a:path>
                </a:pathLst>
              </a:custGeom>
              <a:solidFill>
                <a:srgbClr val="000000">
                  <a:alpha val="0"/>
                </a:srgbClr>
              </a:solidFill>
              <a:ln w="19050" cap="sq">
                <a:solidFill>
                  <a:srgbClr val="261310"/>
                </a:solidFill>
                <a:prstDash val="solid"/>
                <a:miter/>
              </a:ln>
            </p:spPr>
          </p:sp>
          <p:sp>
            <p:nvSpPr>
              <p:cNvPr id="5" name="TextBox 5"/>
              <p:cNvSpPr txBox="1"/>
              <p:nvPr/>
            </p:nvSpPr>
            <p:spPr>
              <a:xfrm>
                <a:off x="38100" y="-9525"/>
                <a:ext cx="4520279" cy="2487549"/>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170293" y="186017"/>
              <a:ext cx="22836362" cy="12317628"/>
              <a:chOff x="0" y="0"/>
              <a:chExt cx="4596479" cy="2479279"/>
            </a:xfrm>
          </p:grpSpPr>
          <p:sp>
            <p:nvSpPr>
              <p:cNvPr id="7" name="Freeform 7"/>
              <p:cNvSpPr/>
              <p:nvPr/>
            </p:nvSpPr>
            <p:spPr>
              <a:xfrm>
                <a:off x="0" y="0"/>
                <a:ext cx="4596479" cy="2479279"/>
              </a:xfrm>
              <a:custGeom>
                <a:avLst/>
                <a:gdLst/>
                <a:ahLst/>
                <a:cxnLst/>
                <a:rect l="l" t="t" r="r" b="b"/>
                <a:pathLst>
                  <a:path w="4596479" h="2479279">
                    <a:moveTo>
                      <a:pt x="4517061" y="0"/>
                    </a:moveTo>
                    <a:lnTo>
                      <a:pt x="79418" y="0"/>
                    </a:lnTo>
                    <a:cubicBezTo>
                      <a:pt x="79418" y="43699"/>
                      <a:pt x="44079" y="79418"/>
                      <a:pt x="0" y="79418"/>
                    </a:cubicBezTo>
                    <a:lnTo>
                      <a:pt x="0" y="2399861"/>
                    </a:lnTo>
                    <a:cubicBezTo>
                      <a:pt x="43699" y="2399861"/>
                      <a:pt x="79418" y="2435200"/>
                      <a:pt x="79418" y="2479279"/>
                    </a:cubicBezTo>
                    <a:lnTo>
                      <a:pt x="4517061" y="2479279"/>
                    </a:lnTo>
                    <a:cubicBezTo>
                      <a:pt x="4517061" y="2435580"/>
                      <a:pt x="4552400" y="2399861"/>
                      <a:pt x="4596479" y="2399861"/>
                    </a:cubicBezTo>
                    <a:lnTo>
                      <a:pt x="4596479" y="79418"/>
                    </a:lnTo>
                    <a:cubicBezTo>
                      <a:pt x="4552780" y="79418"/>
                      <a:pt x="4517061" y="44079"/>
                      <a:pt x="4517061" y="0"/>
                    </a:cubicBezTo>
                    <a:close/>
                  </a:path>
                </a:pathLst>
              </a:custGeom>
              <a:solidFill>
                <a:srgbClr val="F8F2EC"/>
              </a:solidFill>
            </p:spPr>
          </p:sp>
          <p:sp>
            <p:nvSpPr>
              <p:cNvPr id="8" name="TextBox 8"/>
              <p:cNvSpPr txBox="1"/>
              <p:nvPr/>
            </p:nvSpPr>
            <p:spPr>
              <a:xfrm>
                <a:off x="38100" y="-9525"/>
                <a:ext cx="4520279" cy="2450704"/>
              </a:xfrm>
              <a:prstGeom prst="rect">
                <a:avLst/>
              </a:prstGeom>
            </p:spPr>
            <p:txBody>
              <a:bodyPr lIns="50800" tIns="50800" rIns="50800" bIns="50800" rtlCol="0" anchor="ctr"/>
              <a:lstStyle/>
              <a:p>
                <a:pPr algn="ctr">
                  <a:lnSpc>
                    <a:spcPts val="2659"/>
                  </a:lnSpc>
                </a:pPr>
                <a:endParaRPr/>
              </a:p>
            </p:txBody>
          </p:sp>
        </p:grpSp>
      </p:grpSp>
      <p:sp>
        <p:nvSpPr>
          <p:cNvPr id="9" name="Freeform 9"/>
          <p:cNvSpPr/>
          <p:nvPr/>
        </p:nvSpPr>
        <p:spPr>
          <a:xfrm>
            <a:off x="2427081" y="786498"/>
            <a:ext cx="13079181" cy="8714004"/>
          </a:xfrm>
          <a:custGeom>
            <a:avLst/>
            <a:gdLst/>
            <a:ahLst/>
            <a:cxnLst/>
            <a:rect l="l" t="t" r="r" b="b"/>
            <a:pathLst>
              <a:path w="13079181" h="8714004">
                <a:moveTo>
                  <a:pt x="0" y="0"/>
                </a:moveTo>
                <a:lnTo>
                  <a:pt x="13079181" y="0"/>
                </a:lnTo>
                <a:lnTo>
                  <a:pt x="13079181" y="8714004"/>
                </a:lnTo>
                <a:lnTo>
                  <a:pt x="0" y="8714004"/>
                </a:lnTo>
                <a:lnTo>
                  <a:pt x="0" y="0"/>
                </a:lnTo>
                <a:close/>
              </a:path>
            </a:pathLst>
          </a:custGeom>
          <a:blipFill>
            <a:blip r:embed="rId2">
              <a:alphaModFix amt="19999"/>
            </a:blip>
            <a:stretch>
              <a:fillRect/>
            </a:stretch>
          </a:blipFill>
        </p:spPr>
      </p:sp>
      <p:grpSp>
        <p:nvGrpSpPr>
          <p:cNvPr id="10" name="Group 10"/>
          <p:cNvGrpSpPr/>
          <p:nvPr/>
        </p:nvGrpSpPr>
        <p:grpSpPr>
          <a:xfrm>
            <a:off x="1856204" y="5143500"/>
            <a:ext cx="3086100" cy="3871416"/>
            <a:chOff x="0" y="0"/>
            <a:chExt cx="4114800" cy="5161888"/>
          </a:xfrm>
        </p:grpSpPr>
        <p:grpSp>
          <p:nvGrpSpPr>
            <p:cNvPr id="11" name="Group 11"/>
            <p:cNvGrpSpPr/>
            <p:nvPr/>
          </p:nvGrpSpPr>
          <p:grpSpPr>
            <a:xfrm>
              <a:off x="0" y="0"/>
              <a:ext cx="4114800" cy="4114800"/>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CDBD3"/>
              </a:solidFill>
            </p:spPr>
          </p:sp>
          <p:sp>
            <p:nvSpPr>
              <p:cNvPr id="13" name="TextBox 13"/>
              <p:cNvSpPr txBox="1"/>
              <p:nvPr/>
            </p:nvSpPr>
            <p:spPr>
              <a:xfrm>
                <a:off x="76200" y="0"/>
                <a:ext cx="660400" cy="736600"/>
              </a:xfrm>
              <a:prstGeom prst="rect">
                <a:avLst/>
              </a:prstGeom>
            </p:spPr>
            <p:txBody>
              <a:bodyPr lIns="50800" tIns="50800" rIns="50800" bIns="50800" rtlCol="0" anchor="ctr"/>
              <a:lstStyle/>
              <a:p>
                <a:pPr algn="ctr">
                  <a:lnSpc>
                    <a:spcPts val="4200"/>
                  </a:lnSpc>
                </a:pPr>
                <a:endParaRPr/>
              </a:p>
            </p:txBody>
          </p:sp>
        </p:grpSp>
        <p:grpSp>
          <p:nvGrpSpPr>
            <p:cNvPr id="14" name="Group 14"/>
            <p:cNvGrpSpPr/>
            <p:nvPr/>
          </p:nvGrpSpPr>
          <p:grpSpPr>
            <a:xfrm>
              <a:off x="0" y="555837"/>
              <a:ext cx="4114800" cy="4114800"/>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6AB9D"/>
              </a:solidFill>
            </p:spPr>
          </p:sp>
          <p:sp>
            <p:nvSpPr>
              <p:cNvPr id="16" name="TextBox 16"/>
              <p:cNvSpPr txBox="1"/>
              <p:nvPr/>
            </p:nvSpPr>
            <p:spPr>
              <a:xfrm>
                <a:off x="76200" y="0"/>
                <a:ext cx="660400" cy="736600"/>
              </a:xfrm>
              <a:prstGeom prst="rect">
                <a:avLst/>
              </a:prstGeom>
            </p:spPr>
            <p:txBody>
              <a:bodyPr lIns="50800" tIns="50800" rIns="50800" bIns="50800" rtlCol="0" anchor="ctr"/>
              <a:lstStyle/>
              <a:p>
                <a:pPr algn="ctr">
                  <a:lnSpc>
                    <a:spcPts val="4200"/>
                  </a:lnSpc>
                </a:pPr>
                <a:endParaRPr/>
              </a:p>
            </p:txBody>
          </p:sp>
        </p:grpSp>
        <p:grpSp>
          <p:nvGrpSpPr>
            <p:cNvPr id="17" name="Group 17"/>
            <p:cNvGrpSpPr/>
            <p:nvPr/>
          </p:nvGrpSpPr>
          <p:grpSpPr>
            <a:xfrm>
              <a:off x="0" y="1047088"/>
              <a:ext cx="4114800" cy="4114800"/>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95759"/>
              </a:solidFill>
            </p:spPr>
          </p:sp>
          <p:sp>
            <p:nvSpPr>
              <p:cNvPr id="19" name="TextBox 19"/>
              <p:cNvSpPr txBox="1"/>
              <p:nvPr/>
            </p:nvSpPr>
            <p:spPr>
              <a:xfrm>
                <a:off x="76200" y="0"/>
                <a:ext cx="660400" cy="736600"/>
              </a:xfrm>
              <a:prstGeom prst="rect">
                <a:avLst/>
              </a:prstGeom>
            </p:spPr>
            <p:txBody>
              <a:bodyPr lIns="50800" tIns="50800" rIns="50800" bIns="50800" rtlCol="0" anchor="ctr"/>
              <a:lstStyle/>
              <a:p>
                <a:pPr algn="ctr">
                  <a:lnSpc>
                    <a:spcPts val="4200"/>
                  </a:lnSpc>
                </a:pPr>
                <a:r>
                  <a:rPr lang="en-US" sz="3000">
                    <a:solidFill>
                      <a:srgbClr val="FFFFFF"/>
                    </a:solidFill>
                    <a:latin typeface="29LT Adir Semi-Bold"/>
                  </a:rPr>
                  <a:t>Detecting hands in the images using hand detection API</a:t>
                </a:r>
              </a:p>
            </p:txBody>
          </p:sp>
        </p:grpSp>
      </p:grpSp>
      <p:sp>
        <p:nvSpPr>
          <p:cNvPr id="20" name="TextBox 20"/>
          <p:cNvSpPr txBox="1"/>
          <p:nvPr/>
        </p:nvSpPr>
        <p:spPr>
          <a:xfrm>
            <a:off x="5640981" y="1038225"/>
            <a:ext cx="7006039" cy="1071206"/>
          </a:xfrm>
          <a:prstGeom prst="rect">
            <a:avLst/>
          </a:prstGeom>
        </p:spPr>
        <p:txBody>
          <a:bodyPr lIns="0" tIns="0" rIns="0" bIns="0" rtlCol="0" anchor="t">
            <a:spAutoFit/>
          </a:bodyPr>
          <a:lstStyle/>
          <a:p>
            <a:pPr algn="ctr">
              <a:lnSpc>
                <a:spcPts val="8500"/>
              </a:lnSpc>
            </a:pPr>
            <a:r>
              <a:rPr lang="en-US" sz="7143">
                <a:solidFill>
                  <a:srgbClr val="261310"/>
                </a:solidFill>
                <a:latin typeface="Grand Cru S Bold"/>
              </a:rPr>
              <a:t>Objective </a:t>
            </a:r>
          </a:p>
        </p:txBody>
      </p:sp>
      <p:grpSp>
        <p:nvGrpSpPr>
          <p:cNvPr id="21" name="Group 21"/>
          <p:cNvGrpSpPr/>
          <p:nvPr/>
        </p:nvGrpSpPr>
        <p:grpSpPr>
          <a:xfrm>
            <a:off x="5640981" y="2842716"/>
            <a:ext cx="3086100" cy="3843834"/>
            <a:chOff x="0" y="0"/>
            <a:chExt cx="4114800" cy="5125112"/>
          </a:xfrm>
        </p:grpSpPr>
        <p:grpSp>
          <p:nvGrpSpPr>
            <p:cNvPr id="22" name="Group 22"/>
            <p:cNvGrpSpPr/>
            <p:nvPr/>
          </p:nvGrpSpPr>
          <p:grpSpPr>
            <a:xfrm>
              <a:off x="0" y="1010312"/>
              <a:ext cx="4114800" cy="4114800"/>
              <a:chOff x="0" y="0"/>
              <a:chExt cx="812800" cy="812800"/>
            </a:xfrm>
          </p:grpSpPr>
          <p:sp>
            <p:nvSpPr>
              <p:cNvPr id="23" name="Freeform 2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CDBD3"/>
              </a:solidFill>
            </p:spPr>
          </p:sp>
          <p:sp>
            <p:nvSpPr>
              <p:cNvPr id="24" name="TextBox 24"/>
              <p:cNvSpPr txBox="1"/>
              <p:nvPr/>
            </p:nvSpPr>
            <p:spPr>
              <a:xfrm>
                <a:off x="76200" y="0"/>
                <a:ext cx="660400" cy="736600"/>
              </a:xfrm>
              <a:prstGeom prst="rect">
                <a:avLst/>
              </a:prstGeom>
            </p:spPr>
            <p:txBody>
              <a:bodyPr lIns="50800" tIns="50800" rIns="50800" bIns="50800" rtlCol="0" anchor="ctr"/>
              <a:lstStyle/>
              <a:p>
                <a:pPr algn="ctr">
                  <a:lnSpc>
                    <a:spcPts val="4200"/>
                  </a:lnSpc>
                </a:pPr>
                <a:endParaRPr/>
              </a:p>
            </p:txBody>
          </p:sp>
        </p:grpSp>
        <p:grpSp>
          <p:nvGrpSpPr>
            <p:cNvPr id="25" name="Group 25"/>
            <p:cNvGrpSpPr/>
            <p:nvPr/>
          </p:nvGrpSpPr>
          <p:grpSpPr>
            <a:xfrm>
              <a:off x="0" y="506077"/>
              <a:ext cx="4114800" cy="4114800"/>
              <a:chOff x="0" y="0"/>
              <a:chExt cx="812800" cy="812800"/>
            </a:xfrm>
          </p:grpSpPr>
          <p:sp>
            <p:nvSpPr>
              <p:cNvPr id="26" name="Freeform 2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6AB9D"/>
              </a:solidFill>
            </p:spPr>
          </p:sp>
          <p:sp>
            <p:nvSpPr>
              <p:cNvPr id="27" name="TextBox 27"/>
              <p:cNvSpPr txBox="1"/>
              <p:nvPr/>
            </p:nvSpPr>
            <p:spPr>
              <a:xfrm>
                <a:off x="76200" y="0"/>
                <a:ext cx="660400" cy="736600"/>
              </a:xfrm>
              <a:prstGeom prst="rect">
                <a:avLst/>
              </a:prstGeom>
            </p:spPr>
            <p:txBody>
              <a:bodyPr lIns="50800" tIns="50800" rIns="50800" bIns="50800" rtlCol="0" anchor="ctr"/>
              <a:lstStyle/>
              <a:p>
                <a:pPr algn="ctr">
                  <a:lnSpc>
                    <a:spcPts val="4200"/>
                  </a:lnSpc>
                </a:pPr>
                <a:endParaRPr/>
              </a:p>
            </p:txBody>
          </p:sp>
        </p:grpSp>
        <p:grpSp>
          <p:nvGrpSpPr>
            <p:cNvPr id="28" name="Group 28"/>
            <p:cNvGrpSpPr/>
            <p:nvPr/>
          </p:nvGrpSpPr>
          <p:grpSpPr>
            <a:xfrm>
              <a:off x="0" y="0"/>
              <a:ext cx="4114800" cy="4114800"/>
              <a:chOff x="0" y="0"/>
              <a:chExt cx="812800" cy="812800"/>
            </a:xfrm>
          </p:grpSpPr>
          <p:sp>
            <p:nvSpPr>
              <p:cNvPr id="29" name="Freeform 2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95759"/>
              </a:solidFill>
            </p:spPr>
          </p:sp>
          <p:sp>
            <p:nvSpPr>
              <p:cNvPr id="30" name="TextBox 30"/>
              <p:cNvSpPr txBox="1"/>
              <p:nvPr/>
            </p:nvSpPr>
            <p:spPr>
              <a:xfrm>
                <a:off x="76200" y="0"/>
                <a:ext cx="660400" cy="736600"/>
              </a:xfrm>
              <a:prstGeom prst="rect">
                <a:avLst/>
              </a:prstGeom>
            </p:spPr>
            <p:txBody>
              <a:bodyPr lIns="50800" tIns="50800" rIns="50800" bIns="50800" rtlCol="0" anchor="ctr"/>
              <a:lstStyle/>
              <a:p>
                <a:pPr algn="ctr">
                  <a:lnSpc>
                    <a:spcPts val="4200"/>
                  </a:lnSpc>
                </a:pPr>
                <a:r>
                  <a:rPr lang="en-US" sz="3000">
                    <a:solidFill>
                      <a:srgbClr val="FFFFFF"/>
                    </a:solidFill>
                    <a:latin typeface="29LT Adir Semi-Bold"/>
                  </a:rPr>
                  <a:t>Extracting Landmarks from the captured image</a:t>
                </a:r>
              </a:p>
            </p:txBody>
          </p:sp>
        </p:grpSp>
      </p:grpSp>
      <p:grpSp>
        <p:nvGrpSpPr>
          <p:cNvPr id="31" name="Group 31"/>
          <p:cNvGrpSpPr/>
          <p:nvPr/>
        </p:nvGrpSpPr>
        <p:grpSpPr>
          <a:xfrm>
            <a:off x="9560919" y="5143500"/>
            <a:ext cx="3086100" cy="3871416"/>
            <a:chOff x="0" y="0"/>
            <a:chExt cx="4114800" cy="5161888"/>
          </a:xfrm>
        </p:grpSpPr>
        <p:grpSp>
          <p:nvGrpSpPr>
            <p:cNvPr id="32" name="Group 32"/>
            <p:cNvGrpSpPr/>
            <p:nvPr/>
          </p:nvGrpSpPr>
          <p:grpSpPr>
            <a:xfrm>
              <a:off x="0" y="0"/>
              <a:ext cx="4114800" cy="4114800"/>
              <a:chOff x="0" y="0"/>
              <a:chExt cx="812800" cy="812800"/>
            </a:xfrm>
          </p:grpSpPr>
          <p:sp>
            <p:nvSpPr>
              <p:cNvPr id="33" name="Freeform 3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CDBD3"/>
              </a:solidFill>
            </p:spPr>
          </p:sp>
          <p:sp>
            <p:nvSpPr>
              <p:cNvPr id="34" name="TextBox 34"/>
              <p:cNvSpPr txBox="1"/>
              <p:nvPr/>
            </p:nvSpPr>
            <p:spPr>
              <a:xfrm>
                <a:off x="76200" y="0"/>
                <a:ext cx="660400" cy="736600"/>
              </a:xfrm>
              <a:prstGeom prst="rect">
                <a:avLst/>
              </a:prstGeom>
            </p:spPr>
            <p:txBody>
              <a:bodyPr lIns="50800" tIns="50800" rIns="50800" bIns="50800" rtlCol="0" anchor="ctr"/>
              <a:lstStyle/>
              <a:p>
                <a:pPr algn="ctr">
                  <a:lnSpc>
                    <a:spcPts val="4200"/>
                  </a:lnSpc>
                </a:pPr>
                <a:endParaRPr/>
              </a:p>
            </p:txBody>
          </p:sp>
        </p:grpSp>
        <p:grpSp>
          <p:nvGrpSpPr>
            <p:cNvPr id="35" name="Group 35"/>
            <p:cNvGrpSpPr/>
            <p:nvPr/>
          </p:nvGrpSpPr>
          <p:grpSpPr>
            <a:xfrm>
              <a:off x="0" y="555837"/>
              <a:ext cx="4114800" cy="4114800"/>
              <a:chOff x="0" y="0"/>
              <a:chExt cx="812800" cy="812800"/>
            </a:xfrm>
          </p:grpSpPr>
          <p:sp>
            <p:nvSpPr>
              <p:cNvPr id="36" name="Freeform 3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6AB9D"/>
              </a:solidFill>
            </p:spPr>
          </p:sp>
          <p:sp>
            <p:nvSpPr>
              <p:cNvPr id="37" name="TextBox 37"/>
              <p:cNvSpPr txBox="1"/>
              <p:nvPr/>
            </p:nvSpPr>
            <p:spPr>
              <a:xfrm>
                <a:off x="76200" y="0"/>
                <a:ext cx="660400" cy="736600"/>
              </a:xfrm>
              <a:prstGeom prst="rect">
                <a:avLst/>
              </a:prstGeom>
            </p:spPr>
            <p:txBody>
              <a:bodyPr lIns="50800" tIns="50800" rIns="50800" bIns="50800" rtlCol="0" anchor="ctr"/>
              <a:lstStyle/>
              <a:p>
                <a:pPr algn="ctr">
                  <a:lnSpc>
                    <a:spcPts val="4200"/>
                  </a:lnSpc>
                </a:pPr>
                <a:endParaRPr/>
              </a:p>
            </p:txBody>
          </p:sp>
        </p:grpSp>
        <p:grpSp>
          <p:nvGrpSpPr>
            <p:cNvPr id="38" name="Group 38"/>
            <p:cNvGrpSpPr/>
            <p:nvPr/>
          </p:nvGrpSpPr>
          <p:grpSpPr>
            <a:xfrm>
              <a:off x="0" y="1047088"/>
              <a:ext cx="4114800" cy="4114800"/>
              <a:chOff x="0" y="0"/>
              <a:chExt cx="812800" cy="812800"/>
            </a:xfrm>
          </p:grpSpPr>
          <p:sp>
            <p:nvSpPr>
              <p:cNvPr id="39" name="Freeform 3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95759"/>
              </a:solidFill>
            </p:spPr>
          </p:sp>
          <p:sp>
            <p:nvSpPr>
              <p:cNvPr id="40" name="TextBox 40"/>
              <p:cNvSpPr txBox="1"/>
              <p:nvPr/>
            </p:nvSpPr>
            <p:spPr>
              <a:xfrm>
                <a:off x="76200" y="0"/>
                <a:ext cx="660400" cy="736600"/>
              </a:xfrm>
              <a:prstGeom prst="rect">
                <a:avLst/>
              </a:prstGeom>
            </p:spPr>
            <p:txBody>
              <a:bodyPr lIns="50800" tIns="50800" rIns="50800" bIns="50800" rtlCol="0" anchor="ctr"/>
              <a:lstStyle/>
              <a:p>
                <a:pPr algn="ctr">
                  <a:lnSpc>
                    <a:spcPts val="4200"/>
                  </a:lnSpc>
                </a:pPr>
                <a:r>
                  <a:rPr lang="en-US" sz="3000">
                    <a:solidFill>
                      <a:srgbClr val="FFFFFF"/>
                    </a:solidFill>
                    <a:latin typeface="29LT Adir Semi-Bold"/>
                  </a:rPr>
                  <a:t>Normalizing and plotting curves for each letter</a:t>
                </a:r>
              </a:p>
            </p:txBody>
          </p:sp>
        </p:grpSp>
      </p:grpSp>
      <p:grpSp>
        <p:nvGrpSpPr>
          <p:cNvPr id="41" name="Group 41"/>
          <p:cNvGrpSpPr/>
          <p:nvPr/>
        </p:nvGrpSpPr>
        <p:grpSpPr>
          <a:xfrm>
            <a:off x="13765711" y="9907148"/>
            <a:ext cx="3086100" cy="3843834"/>
            <a:chOff x="0" y="0"/>
            <a:chExt cx="4114800" cy="5125112"/>
          </a:xfrm>
        </p:grpSpPr>
        <p:grpSp>
          <p:nvGrpSpPr>
            <p:cNvPr id="42" name="Group 42"/>
            <p:cNvGrpSpPr/>
            <p:nvPr/>
          </p:nvGrpSpPr>
          <p:grpSpPr>
            <a:xfrm>
              <a:off x="0" y="1010312"/>
              <a:ext cx="4114800" cy="4114800"/>
              <a:chOff x="0" y="0"/>
              <a:chExt cx="812800" cy="812800"/>
            </a:xfrm>
          </p:grpSpPr>
          <p:sp>
            <p:nvSpPr>
              <p:cNvPr id="43" name="Freeform 4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CDBD3"/>
              </a:solidFill>
            </p:spPr>
          </p:sp>
          <p:sp>
            <p:nvSpPr>
              <p:cNvPr id="44" name="TextBox 44"/>
              <p:cNvSpPr txBox="1"/>
              <p:nvPr/>
            </p:nvSpPr>
            <p:spPr>
              <a:xfrm>
                <a:off x="76200" y="0"/>
                <a:ext cx="660400" cy="736600"/>
              </a:xfrm>
              <a:prstGeom prst="rect">
                <a:avLst/>
              </a:prstGeom>
            </p:spPr>
            <p:txBody>
              <a:bodyPr lIns="50800" tIns="50800" rIns="50800" bIns="50800" rtlCol="0" anchor="ctr"/>
              <a:lstStyle/>
              <a:p>
                <a:pPr algn="ctr">
                  <a:lnSpc>
                    <a:spcPts val="4200"/>
                  </a:lnSpc>
                </a:pPr>
                <a:endParaRPr/>
              </a:p>
            </p:txBody>
          </p:sp>
        </p:grpSp>
        <p:grpSp>
          <p:nvGrpSpPr>
            <p:cNvPr id="45" name="Group 45"/>
            <p:cNvGrpSpPr/>
            <p:nvPr/>
          </p:nvGrpSpPr>
          <p:grpSpPr>
            <a:xfrm>
              <a:off x="0" y="506077"/>
              <a:ext cx="4114800" cy="4114800"/>
              <a:chOff x="0" y="0"/>
              <a:chExt cx="812800" cy="812800"/>
            </a:xfrm>
          </p:grpSpPr>
          <p:sp>
            <p:nvSpPr>
              <p:cNvPr id="46" name="Freeform 4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6AB9D"/>
              </a:solidFill>
            </p:spPr>
          </p:sp>
          <p:sp>
            <p:nvSpPr>
              <p:cNvPr id="47" name="TextBox 47"/>
              <p:cNvSpPr txBox="1"/>
              <p:nvPr/>
            </p:nvSpPr>
            <p:spPr>
              <a:xfrm>
                <a:off x="76200" y="0"/>
                <a:ext cx="660400" cy="736600"/>
              </a:xfrm>
              <a:prstGeom prst="rect">
                <a:avLst/>
              </a:prstGeom>
            </p:spPr>
            <p:txBody>
              <a:bodyPr lIns="50800" tIns="50800" rIns="50800" bIns="50800" rtlCol="0" anchor="ctr"/>
              <a:lstStyle/>
              <a:p>
                <a:pPr algn="ctr">
                  <a:lnSpc>
                    <a:spcPts val="4200"/>
                  </a:lnSpc>
                </a:pPr>
                <a:endParaRPr/>
              </a:p>
            </p:txBody>
          </p:sp>
        </p:grpSp>
        <p:grpSp>
          <p:nvGrpSpPr>
            <p:cNvPr id="48" name="Group 48"/>
            <p:cNvGrpSpPr/>
            <p:nvPr/>
          </p:nvGrpSpPr>
          <p:grpSpPr>
            <a:xfrm>
              <a:off x="0" y="0"/>
              <a:ext cx="4114800" cy="4114800"/>
              <a:chOff x="0" y="0"/>
              <a:chExt cx="812800" cy="812800"/>
            </a:xfrm>
          </p:grpSpPr>
          <p:sp>
            <p:nvSpPr>
              <p:cNvPr id="49" name="Freeform 4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95759"/>
              </a:solidFill>
            </p:spPr>
          </p:sp>
          <p:sp>
            <p:nvSpPr>
              <p:cNvPr id="50" name="TextBox 50"/>
              <p:cNvSpPr txBox="1"/>
              <p:nvPr/>
            </p:nvSpPr>
            <p:spPr>
              <a:xfrm>
                <a:off x="76200" y="0"/>
                <a:ext cx="660400" cy="736600"/>
              </a:xfrm>
              <a:prstGeom prst="rect">
                <a:avLst/>
              </a:prstGeom>
            </p:spPr>
            <p:txBody>
              <a:bodyPr lIns="50800" tIns="50800" rIns="50800" bIns="50800" rtlCol="0" anchor="ctr"/>
              <a:lstStyle/>
              <a:p>
                <a:pPr algn="ctr">
                  <a:lnSpc>
                    <a:spcPts val="4200"/>
                  </a:lnSpc>
                </a:pPr>
                <a:r>
                  <a:rPr lang="en-US" sz="3000">
                    <a:solidFill>
                      <a:srgbClr val="FFFFFF"/>
                    </a:solidFill>
                    <a:latin typeface="29LT Adir Semi-Bold"/>
                  </a:rPr>
                  <a:t>Calculating the statistical error for character prediction</a:t>
                </a:r>
              </a:p>
            </p:txBody>
          </p:sp>
        </p:grpSp>
      </p:grpSp>
      <p:grpSp>
        <p:nvGrpSpPr>
          <p:cNvPr id="51" name="Group 51"/>
          <p:cNvGrpSpPr/>
          <p:nvPr/>
        </p:nvGrpSpPr>
        <p:grpSpPr>
          <a:xfrm>
            <a:off x="2890843" y="3489943"/>
            <a:ext cx="1016823" cy="1046542"/>
            <a:chOff x="0" y="0"/>
            <a:chExt cx="812800" cy="836556"/>
          </a:xfrm>
        </p:grpSpPr>
        <p:sp>
          <p:nvSpPr>
            <p:cNvPr id="52" name="Freeform 52"/>
            <p:cNvSpPr/>
            <p:nvPr/>
          </p:nvSpPr>
          <p:spPr>
            <a:xfrm>
              <a:off x="0" y="0"/>
              <a:ext cx="812800" cy="836556"/>
            </a:xfrm>
            <a:custGeom>
              <a:avLst/>
              <a:gdLst/>
              <a:ahLst/>
              <a:cxnLst/>
              <a:rect l="l" t="t" r="r" b="b"/>
              <a:pathLst>
                <a:path w="812800" h="836556">
                  <a:moveTo>
                    <a:pt x="406400" y="0"/>
                  </a:moveTo>
                  <a:cubicBezTo>
                    <a:pt x="181951" y="0"/>
                    <a:pt x="0" y="187269"/>
                    <a:pt x="0" y="418278"/>
                  </a:cubicBezTo>
                  <a:cubicBezTo>
                    <a:pt x="0" y="649286"/>
                    <a:pt x="181951" y="836556"/>
                    <a:pt x="406400" y="836556"/>
                  </a:cubicBezTo>
                  <a:cubicBezTo>
                    <a:pt x="630849" y="836556"/>
                    <a:pt x="812800" y="649286"/>
                    <a:pt x="812800" y="418278"/>
                  </a:cubicBezTo>
                  <a:cubicBezTo>
                    <a:pt x="812800" y="187269"/>
                    <a:pt x="630849" y="0"/>
                    <a:pt x="406400" y="0"/>
                  </a:cubicBezTo>
                  <a:close/>
                </a:path>
              </a:pathLst>
            </a:custGeom>
            <a:solidFill>
              <a:srgbClr val="3D2214"/>
            </a:solidFill>
          </p:spPr>
        </p:sp>
        <p:sp>
          <p:nvSpPr>
            <p:cNvPr id="53" name="TextBox 53"/>
            <p:cNvSpPr txBox="1"/>
            <p:nvPr/>
          </p:nvSpPr>
          <p:spPr>
            <a:xfrm>
              <a:off x="76200" y="11752"/>
              <a:ext cx="660400" cy="746376"/>
            </a:xfrm>
            <a:prstGeom prst="rect">
              <a:avLst/>
            </a:prstGeom>
          </p:spPr>
          <p:txBody>
            <a:bodyPr lIns="50800" tIns="50800" rIns="50800" bIns="50800" rtlCol="0" anchor="ctr"/>
            <a:lstStyle/>
            <a:p>
              <a:pPr algn="ctr">
                <a:lnSpc>
                  <a:spcPts val="4479"/>
                </a:lnSpc>
              </a:pPr>
              <a:r>
                <a:rPr lang="en-US" sz="3199">
                  <a:solidFill>
                    <a:srgbClr val="FFFFFF"/>
                  </a:solidFill>
                  <a:latin typeface="29LT Adir Semi-Bold"/>
                </a:rPr>
                <a:t>1</a:t>
              </a:r>
            </a:p>
          </p:txBody>
        </p:sp>
      </p:grpSp>
      <p:grpSp>
        <p:nvGrpSpPr>
          <p:cNvPr id="54" name="Group 54"/>
          <p:cNvGrpSpPr/>
          <p:nvPr/>
        </p:nvGrpSpPr>
        <p:grpSpPr>
          <a:xfrm>
            <a:off x="6743200" y="7419975"/>
            <a:ext cx="1016823" cy="1046542"/>
            <a:chOff x="0" y="0"/>
            <a:chExt cx="812800" cy="836556"/>
          </a:xfrm>
        </p:grpSpPr>
        <p:sp>
          <p:nvSpPr>
            <p:cNvPr id="55" name="Freeform 55"/>
            <p:cNvSpPr/>
            <p:nvPr/>
          </p:nvSpPr>
          <p:spPr>
            <a:xfrm>
              <a:off x="0" y="0"/>
              <a:ext cx="812800" cy="836556"/>
            </a:xfrm>
            <a:custGeom>
              <a:avLst/>
              <a:gdLst/>
              <a:ahLst/>
              <a:cxnLst/>
              <a:rect l="l" t="t" r="r" b="b"/>
              <a:pathLst>
                <a:path w="812800" h="836556">
                  <a:moveTo>
                    <a:pt x="406400" y="0"/>
                  </a:moveTo>
                  <a:cubicBezTo>
                    <a:pt x="181951" y="0"/>
                    <a:pt x="0" y="187269"/>
                    <a:pt x="0" y="418278"/>
                  </a:cubicBezTo>
                  <a:cubicBezTo>
                    <a:pt x="0" y="649286"/>
                    <a:pt x="181951" y="836556"/>
                    <a:pt x="406400" y="836556"/>
                  </a:cubicBezTo>
                  <a:cubicBezTo>
                    <a:pt x="630849" y="836556"/>
                    <a:pt x="812800" y="649286"/>
                    <a:pt x="812800" y="418278"/>
                  </a:cubicBezTo>
                  <a:cubicBezTo>
                    <a:pt x="812800" y="187269"/>
                    <a:pt x="630849" y="0"/>
                    <a:pt x="406400" y="0"/>
                  </a:cubicBezTo>
                  <a:close/>
                </a:path>
              </a:pathLst>
            </a:custGeom>
            <a:solidFill>
              <a:srgbClr val="3D2214"/>
            </a:solidFill>
          </p:spPr>
        </p:sp>
        <p:sp>
          <p:nvSpPr>
            <p:cNvPr id="56" name="TextBox 56"/>
            <p:cNvSpPr txBox="1"/>
            <p:nvPr/>
          </p:nvSpPr>
          <p:spPr>
            <a:xfrm>
              <a:off x="76200" y="11752"/>
              <a:ext cx="660400" cy="746376"/>
            </a:xfrm>
            <a:prstGeom prst="rect">
              <a:avLst/>
            </a:prstGeom>
          </p:spPr>
          <p:txBody>
            <a:bodyPr lIns="50800" tIns="50800" rIns="50800" bIns="50800" rtlCol="0" anchor="ctr"/>
            <a:lstStyle/>
            <a:p>
              <a:pPr algn="ctr">
                <a:lnSpc>
                  <a:spcPts val="4479"/>
                </a:lnSpc>
              </a:pPr>
              <a:r>
                <a:rPr lang="en-US" sz="3199">
                  <a:solidFill>
                    <a:srgbClr val="FFFFFF"/>
                  </a:solidFill>
                  <a:latin typeface="29LT Adir Semi-Bold"/>
                </a:rPr>
                <a:t>2</a:t>
              </a:r>
            </a:p>
          </p:txBody>
        </p:sp>
      </p:grpSp>
      <p:grpSp>
        <p:nvGrpSpPr>
          <p:cNvPr id="57" name="Group 57"/>
          <p:cNvGrpSpPr/>
          <p:nvPr/>
        </p:nvGrpSpPr>
        <p:grpSpPr>
          <a:xfrm>
            <a:off x="10476046" y="3489943"/>
            <a:ext cx="1016823" cy="1046542"/>
            <a:chOff x="0" y="0"/>
            <a:chExt cx="812800" cy="836556"/>
          </a:xfrm>
        </p:grpSpPr>
        <p:sp>
          <p:nvSpPr>
            <p:cNvPr id="58" name="Freeform 58"/>
            <p:cNvSpPr/>
            <p:nvPr/>
          </p:nvSpPr>
          <p:spPr>
            <a:xfrm>
              <a:off x="0" y="0"/>
              <a:ext cx="812800" cy="836556"/>
            </a:xfrm>
            <a:custGeom>
              <a:avLst/>
              <a:gdLst/>
              <a:ahLst/>
              <a:cxnLst/>
              <a:rect l="l" t="t" r="r" b="b"/>
              <a:pathLst>
                <a:path w="812800" h="836556">
                  <a:moveTo>
                    <a:pt x="406400" y="0"/>
                  </a:moveTo>
                  <a:cubicBezTo>
                    <a:pt x="181951" y="0"/>
                    <a:pt x="0" y="187269"/>
                    <a:pt x="0" y="418278"/>
                  </a:cubicBezTo>
                  <a:cubicBezTo>
                    <a:pt x="0" y="649286"/>
                    <a:pt x="181951" y="836556"/>
                    <a:pt x="406400" y="836556"/>
                  </a:cubicBezTo>
                  <a:cubicBezTo>
                    <a:pt x="630849" y="836556"/>
                    <a:pt x="812800" y="649286"/>
                    <a:pt x="812800" y="418278"/>
                  </a:cubicBezTo>
                  <a:cubicBezTo>
                    <a:pt x="812800" y="187269"/>
                    <a:pt x="630849" y="0"/>
                    <a:pt x="406400" y="0"/>
                  </a:cubicBezTo>
                  <a:close/>
                </a:path>
              </a:pathLst>
            </a:custGeom>
            <a:solidFill>
              <a:srgbClr val="3D2214"/>
            </a:solidFill>
          </p:spPr>
        </p:sp>
        <p:sp>
          <p:nvSpPr>
            <p:cNvPr id="59" name="TextBox 59"/>
            <p:cNvSpPr txBox="1"/>
            <p:nvPr/>
          </p:nvSpPr>
          <p:spPr>
            <a:xfrm>
              <a:off x="76200" y="11752"/>
              <a:ext cx="660400" cy="746376"/>
            </a:xfrm>
            <a:prstGeom prst="rect">
              <a:avLst/>
            </a:prstGeom>
          </p:spPr>
          <p:txBody>
            <a:bodyPr lIns="50800" tIns="50800" rIns="50800" bIns="50800" rtlCol="0" anchor="ctr"/>
            <a:lstStyle/>
            <a:p>
              <a:pPr algn="ctr">
                <a:lnSpc>
                  <a:spcPts val="4479"/>
                </a:lnSpc>
              </a:pPr>
              <a:r>
                <a:rPr lang="en-US" sz="3199">
                  <a:solidFill>
                    <a:srgbClr val="FFFFFF"/>
                  </a:solidFill>
                  <a:latin typeface="29LT Adir Semi-Bold"/>
                </a:rPr>
                <a:t>3</a:t>
              </a:r>
            </a:p>
          </p:txBody>
        </p:sp>
      </p:grpSp>
      <p:grpSp>
        <p:nvGrpSpPr>
          <p:cNvPr id="60" name="Group 60"/>
          <p:cNvGrpSpPr/>
          <p:nvPr/>
        </p:nvGrpSpPr>
        <p:grpSpPr>
          <a:xfrm>
            <a:off x="17846277" y="-666690"/>
            <a:ext cx="1016823" cy="1046542"/>
            <a:chOff x="0" y="0"/>
            <a:chExt cx="812800" cy="836556"/>
          </a:xfrm>
        </p:grpSpPr>
        <p:sp>
          <p:nvSpPr>
            <p:cNvPr id="61" name="Freeform 61"/>
            <p:cNvSpPr/>
            <p:nvPr/>
          </p:nvSpPr>
          <p:spPr>
            <a:xfrm>
              <a:off x="0" y="0"/>
              <a:ext cx="812800" cy="836556"/>
            </a:xfrm>
            <a:custGeom>
              <a:avLst/>
              <a:gdLst/>
              <a:ahLst/>
              <a:cxnLst/>
              <a:rect l="l" t="t" r="r" b="b"/>
              <a:pathLst>
                <a:path w="812800" h="836556">
                  <a:moveTo>
                    <a:pt x="406400" y="0"/>
                  </a:moveTo>
                  <a:cubicBezTo>
                    <a:pt x="181951" y="0"/>
                    <a:pt x="0" y="187269"/>
                    <a:pt x="0" y="418278"/>
                  </a:cubicBezTo>
                  <a:cubicBezTo>
                    <a:pt x="0" y="649286"/>
                    <a:pt x="181951" y="836556"/>
                    <a:pt x="406400" y="836556"/>
                  </a:cubicBezTo>
                  <a:cubicBezTo>
                    <a:pt x="630849" y="836556"/>
                    <a:pt x="812800" y="649286"/>
                    <a:pt x="812800" y="418278"/>
                  </a:cubicBezTo>
                  <a:cubicBezTo>
                    <a:pt x="812800" y="187269"/>
                    <a:pt x="630849" y="0"/>
                    <a:pt x="406400" y="0"/>
                  </a:cubicBezTo>
                  <a:close/>
                </a:path>
              </a:pathLst>
            </a:custGeom>
            <a:solidFill>
              <a:srgbClr val="3D2214"/>
            </a:solidFill>
          </p:spPr>
        </p:sp>
        <p:sp>
          <p:nvSpPr>
            <p:cNvPr id="62" name="TextBox 62"/>
            <p:cNvSpPr txBox="1"/>
            <p:nvPr/>
          </p:nvSpPr>
          <p:spPr>
            <a:xfrm>
              <a:off x="76200" y="11752"/>
              <a:ext cx="660400" cy="746376"/>
            </a:xfrm>
            <a:prstGeom prst="rect">
              <a:avLst/>
            </a:prstGeom>
          </p:spPr>
          <p:txBody>
            <a:bodyPr lIns="50800" tIns="50800" rIns="50800" bIns="50800" rtlCol="0" anchor="ctr"/>
            <a:lstStyle/>
            <a:p>
              <a:pPr algn="ctr">
                <a:lnSpc>
                  <a:spcPts val="4479"/>
                </a:lnSpc>
              </a:pPr>
              <a:r>
                <a:rPr lang="en-US" sz="3199">
                  <a:solidFill>
                    <a:srgbClr val="FFFFFF"/>
                  </a:solidFill>
                  <a:latin typeface="29LT Adir Semi-Bold"/>
                </a:rPr>
                <a:t>4</a:t>
              </a:r>
            </a:p>
          </p:txBody>
        </p:sp>
      </p:grpSp>
    </p:spTree>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BCDBD3"/>
        </a:solidFill>
        <a:effectLst/>
      </p:bgPr>
    </p:bg>
    <p:spTree>
      <p:nvGrpSpPr>
        <p:cNvPr id="1" name=""/>
        <p:cNvGrpSpPr/>
        <p:nvPr/>
      </p:nvGrpSpPr>
      <p:grpSpPr>
        <a:xfrm>
          <a:off x="0" y="0"/>
          <a:ext cx="0" cy="0"/>
          <a:chOff x="0" y="0"/>
          <a:chExt cx="0" cy="0"/>
        </a:xfrm>
      </p:grpSpPr>
      <p:grpSp>
        <p:nvGrpSpPr>
          <p:cNvPr id="2" name="Group 2"/>
          <p:cNvGrpSpPr/>
          <p:nvPr/>
        </p:nvGrpSpPr>
        <p:grpSpPr>
          <a:xfrm>
            <a:off x="441723" y="379852"/>
            <a:ext cx="17404553" cy="9527296"/>
            <a:chOff x="0" y="0"/>
            <a:chExt cx="23206071" cy="12703061"/>
          </a:xfrm>
        </p:grpSpPr>
        <p:grpSp>
          <p:nvGrpSpPr>
            <p:cNvPr id="3" name="Group 3"/>
            <p:cNvGrpSpPr/>
            <p:nvPr/>
          </p:nvGrpSpPr>
          <p:grpSpPr>
            <a:xfrm>
              <a:off x="0" y="0"/>
              <a:ext cx="23206071" cy="12703061"/>
              <a:chOff x="0" y="0"/>
              <a:chExt cx="4596479" cy="2516124"/>
            </a:xfrm>
          </p:grpSpPr>
          <p:sp>
            <p:nvSpPr>
              <p:cNvPr id="4" name="Freeform 4"/>
              <p:cNvSpPr/>
              <p:nvPr/>
            </p:nvSpPr>
            <p:spPr>
              <a:xfrm>
                <a:off x="0" y="0"/>
                <a:ext cx="4596479" cy="2516124"/>
              </a:xfrm>
              <a:custGeom>
                <a:avLst/>
                <a:gdLst/>
                <a:ahLst/>
                <a:cxnLst/>
                <a:rect l="l" t="t" r="r" b="b"/>
                <a:pathLst>
                  <a:path w="4596479" h="2516124">
                    <a:moveTo>
                      <a:pt x="4517061" y="0"/>
                    </a:moveTo>
                    <a:lnTo>
                      <a:pt x="79418" y="0"/>
                    </a:lnTo>
                    <a:cubicBezTo>
                      <a:pt x="79418" y="43699"/>
                      <a:pt x="44079" y="79418"/>
                      <a:pt x="0" y="79418"/>
                    </a:cubicBezTo>
                    <a:lnTo>
                      <a:pt x="0" y="2436706"/>
                    </a:lnTo>
                    <a:cubicBezTo>
                      <a:pt x="43699" y="2436706"/>
                      <a:pt x="79418" y="2472045"/>
                      <a:pt x="79418" y="2516124"/>
                    </a:cubicBezTo>
                    <a:lnTo>
                      <a:pt x="4517061" y="2516124"/>
                    </a:lnTo>
                    <a:cubicBezTo>
                      <a:pt x="4517061" y="2472425"/>
                      <a:pt x="4552400" y="2436706"/>
                      <a:pt x="4596479" y="2436706"/>
                    </a:cubicBezTo>
                    <a:lnTo>
                      <a:pt x="4596479" y="79418"/>
                    </a:lnTo>
                    <a:cubicBezTo>
                      <a:pt x="4552780" y="79418"/>
                      <a:pt x="4517061" y="44079"/>
                      <a:pt x="4517061" y="0"/>
                    </a:cubicBezTo>
                    <a:close/>
                  </a:path>
                </a:pathLst>
              </a:custGeom>
              <a:solidFill>
                <a:srgbClr val="000000">
                  <a:alpha val="0"/>
                </a:srgbClr>
              </a:solidFill>
              <a:ln w="19050" cap="sq">
                <a:solidFill>
                  <a:srgbClr val="261310"/>
                </a:solidFill>
                <a:prstDash val="solid"/>
                <a:miter/>
              </a:ln>
            </p:spPr>
          </p:sp>
          <p:sp>
            <p:nvSpPr>
              <p:cNvPr id="5" name="TextBox 5"/>
              <p:cNvSpPr txBox="1"/>
              <p:nvPr/>
            </p:nvSpPr>
            <p:spPr>
              <a:xfrm>
                <a:off x="38100" y="-9525"/>
                <a:ext cx="4520279" cy="2487549"/>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170293" y="186017"/>
              <a:ext cx="22836362" cy="12317628"/>
              <a:chOff x="0" y="0"/>
              <a:chExt cx="4596479" cy="2479279"/>
            </a:xfrm>
          </p:grpSpPr>
          <p:sp>
            <p:nvSpPr>
              <p:cNvPr id="7" name="Freeform 7"/>
              <p:cNvSpPr/>
              <p:nvPr/>
            </p:nvSpPr>
            <p:spPr>
              <a:xfrm>
                <a:off x="0" y="0"/>
                <a:ext cx="4596479" cy="2479279"/>
              </a:xfrm>
              <a:custGeom>
                <a:avLst/>
                <a:gdLst/>
                <a:ahLst/>
                <a:cxnLst/>
                <a:rect l="l" t="t" r="r" b="b"/>
                <a:pathLst>
                  <a:path w="4596479" h="2479279">
                    <a:moveTo>
                      <a:pt x="4517061" y="0"/>
                    </a:moveTo>
                    <a:lnTo>
                      <a:pt x="79418" y="0"/>
                    </a:lnTo>
                    <a:cubicBezTo>
                      <a:pt x="79418" y="43699"/>
                      <a:pt x="44079" y="79418"/>
                      <a:pt x="0" y="79418"/>
                    </a:cubicBezTo>
                    <a:lnTo>
                      <a:pt x="0" y="2399861"/>
                    </a:lnTo>
                    <a:cubicBezTo>
                      <a:pt x="43699" y="2399861"/>
                      <a:pt x="79418" y="2435200"/>
                      <a:pt x="79418" y="2479279"/>
                    </a:cubicBezTo>
                    <a:lnTo>
                      <a:pt x="4517061" y="2479279"/>
                    </a:lnTo>
                    <a:cubicBezTo>
                      <a:pt x="4517061" y="2435580"/>
                      <a:pt x="4552400" y="2399861"/>
                      <a:pt x="4596479" y="2399861"/>
                    </a:cubicBezTo>
                    <a:lnTo>
                      <a:pt x="4596479" y="79418"/>
                    </a:lnTo>
                    <a:cubicBezTo>
                      <a:pt x="4552780" y="79418"/>
                      <a:pt x="4517061" y="44079"/>
                      <a:pt x="4517061" y="0"/>
                    </a:cubicBezTo>
                    <a:close/>
                  </a:path>
                </a:pathLst>
              </a:custGeom>
              <a:solidFill>
                <a:srgbClr val="F8F2EC"/>
              </a:solidFill>
            </p:spPr>
          </p:sp>
          <p:sp>
            <p:nvSpPr>
              <p:cNvPr id="8" name="TextBox 8"/>
              <p:cNvSpPr txBox="1"/>
              <p:nvPr/>
            </p:nvSpPr>
            <p:spPr>
              <a:xfrm>
                <a:off x="38100" y="-9525"/>
                <a:ext cx="4520279" cy="2450704"/>
              </a:xfrm>
              <a:prstGeom prst="rect">
                <a:avLst/>
              </a:prstGeom>
            </p:spPr>
            <p:txBody>
              <a:bodyPr lIns="50800" tIns="50800" rIns="50800" bIns="50800" rtlCol="0" anchor="ctr"/>
              <a:lstStyle/>
              <a:p>
                <a:pPr algn="ctr">
                  <a:lnSpc>
                    <a:spcPts val="2659"/>
                  </a:lnSpc>
                </a:pPr>
                <a:endParaRPr/>
              </a:p>
            </p:txBody>
          </p:sp>
        </p:grpSp>
      </p:grpSp>
      <p:sp>
        <p:nvSpPr>
          <p:cNvPr id="9" name="Freeform 9"/>
          <p:cNvSpPr/>
          <p:nvPr/>
        </p:nvSpPr>
        <p:spPr>
          <a:xfrm>
            <a:off x="2427081" y="786498"/>
            <a:ext cx="13079181" cy="8714004"/>
          </a:xfrm>
          <a:custGeom>
            <a:avLst/>
            <a:gdLst/>
            <a:ahLst/>
            <a:cxnLst/>
            <a:rect l="l" t="t" r="r" b="b"/>
            <a:pathLst>
              <a:path w="13079181" h="8714004">
                <a:moveTo>
                  <a:pt x="0" y="0"/>
                </a:moveTo>
                <a:lnTo>
                  <a:pt x="13079181" y="0"/>
                </a:lnTo>
                <a:lnTo>
                  <a:pt x="13079181" y="8714004"/>
                </a:lnTo>
                <a:lnTo>
                  <a:pt x="0" y="8714004"/>
                </a:lnTo>
                <a:lnTo>
                  <a:pt x="0" y="0"/>
                </a:lnTo>
                <a:close/>
              </a:path>
            </a:pathLst>
          </a:custGeom>
          <a:blipFill>
            <a:blip r:embed="rId2">
              <a:alphaModFix amt="19999"/>
            </a:blip>
            <a:stretch>
              <a:fillRect/>
            </a:stretch>
          </a:blipFill>
        </p:spPr>
      </p:sp>
      <p:grpSp>
        <p:nvGrpSpPr>
          <p:cNvPr id="10" name="Group 10"/>
          <p:cNvGrpSpPr/>
          <p:nvPr/>
        </p:nvGrpSpPr>
        <p:grpSpPr>
          <a:xfrm>
            <a:off x="1856204" y="5143500"/>
            <a:ext cx="3086100" cy="3871416"/>
            <a:chOff x="0" y="0"/>
            <a:chExt cx="4114800" cy="5161888"/>
          </a:xfrm>
        </p:grpSpPr>
        <p:grpSp>
          <p:nvGrpSpPr>
            <p:cNvPr id="11" name="Group 11"/>
            <p:cNvGrpSpPr/>
            <p:nvPr/>
          </p:nvGrpSpPr>
          <p:grpSpPr>
            <a:xfrm>
              <a:off x="0" y="0"/>
              <a:ext cx="4114800" cy="4114800"/>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CDBD3"/>
              </a:solidFill>
            </p:spPr>
          </p:sp>
          <p:sp>
            <p:nvSpPr>
              <p:cNvPr id="13" name="TextBox 13"/>
              <p:cNvSpPr txBox="1"/>
              <p:nvPr/>
            </p:nvSpPr>
            <p:spPr>
              <a:xfrm>
                <a:off x="76200" y="0"/>
                <a:ext cx="660400" cy="736600"/>
              </a:xfrm>
              <a:prstGeom prst="rect">
                <a:avLst/>
              </a:prstGeom>
            </p:spPr>
            <p:txBody>
              <a:bodyPr lIns="50800" tIns="50800" rIns="50800" bIns="50800" rtlCol="0" anchor="ctr"/>
              <a:lstStyle/>
              <a:p>
                <a:pPr algn="ctr">
                  <a:lnSpc>
                    <a:spcPts val="4200"/>
                  </a:lnSpc>
                </a:pPr>
                <a:endParaRPr/>
              </a:p>
            </p:txBody>
          </p:sp>
        </p:grpSp>
        <p:grpSp>
          <p:nvGrpSpPr>
            <p:cNvPr id="14" name="Group 14"/>
            <p:cNvGrpSpPr/>
            <p:nvPr/>
          </p:nvGrpSpPr>
          <p:grpSpPr>
            <a:xfrm>
              <a:off x="0" y="555837"/>
              <a:ext cx="4114800" cy="4114800"/>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6AB9D"/>
              </a:solidFill>
            </p:spPr>
          </p:sp>
          <p:sp>
            <p:nvSpPr>
              <p:cNvPr id="16" name="TextBox 16"/>
              <p:cNvSpPr txBox="1"/>
              <p:nvPr/>
            </p:nvSpPr>
            <p:spPr>
              <a:xfrm>
                <a:off x="76200" y="0"/>
                <a:ext cx="660400" cy="736600"/>
              </a:xfrm>
              <a:prstGeom prst="rect">
                <a:avLst/>
              </a:prstGeom>
            </p:spPr>
            <p:txBody>
              <a:bodyPr lIns="50800" tIns="50800" rIns="50800" bIns="50800" rtlCol="0" anchor="ctr"/>
              <a:lstStyle/>
              <a:p>
                <a:pPr algn="ctr">
                  <a:lnSpc>
                    <a:spcPts val="4200"/>
                  </a:lnSpc>
                </a:pPr>
                <a:endParaRPr/>
              </a:p>
            </p:txBody>
          </p:sp>
        </p:grpSp>
        <p:grpSp>
          <p:nvGrpSpPr>
            <p:cNvPr id="17" name="Group 17"/>
            <p:cNvGrpSpPr/>
            <p:nvPr/>
          </p:nvGrpSpPr>
          <p:grpSpPr>
            <a:xfrm>
              <a:off x="0" y="1047088"/>
              <a:ext cx="4114800" cy="4114800"/>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95759"/>
              </a:solidFill>
            </p:spPr>
          </p:sp>
          <p:sp>
            <p:nvSpPr>
              <p:cNvPr id="19" name="TextBox 19"/>
              <p:cNvSpPr txBox="1"/>
              <p:nvPr/>
            </p:nvSpPr>
            <p:spPr>
              <a:xfrm>
                <a:off x="76200" y="0"/>
                <a:ext cx="660400" cy="736600"/>
              </a:xfrm>
              <a:prstGeom prst="rect">
                <a:avLst/>
              </a:prstGeom>
            </p:spPr>
            <p:txBody>
              <a:bodyPr lIns="50800" tIns="50800" rIns="50800" bIns="50800" rtlCol="0" anchor="ctr"/>
              <a:lstStyle/>
              <a:p>
                <a:pPr algn="ctr">
                  <a:lnSpc>
                    <a:spcPts val="4200"/>
                  </a:lnSpc>
                </a:pPr>
                <a:r>
                  <a:rPr lang="en-US" sz="3000">
                    <a:solidFill>
                      <a:srgbClr val="FFFFFF"/>
                    </a:solidFill>
                    <a:latin typeface="29LT Adir Semi-Bold"/>
                  </a:rPr>
                  <a:t>Detecting hands in the images using hand detection API</a:t>
                </a:r>
              </a:p>
            </p:txBody>
          </p:sp>
        </p:grpSp>
      </p:grpSp>
      <p:sp>
        <p:nvSpPr>
          <p:cNvPr id="20" name="TextBox 20"/>
          <p:cNvSpPr txBox="1"/>
          <p:nvPr/>
        </p:nvSpPr>
        <p:spPr>
          <a:xfrm>
            <a:off x="5640981" y="1038225"/>
            <a:ext cx="7006039" cy="1071206"/>
          </a:xfrm>
          <a:prstGeom prst="rect">
            <a:avLst/>
          </a:prstGeom>
        </p:spPr>
        <p:txBody>
          <a:bodyPr lIns="0" tIns="0" rIns="0" bIns="0" rtlCol="0" anchor="t">
            <a:spAutoFit/>
          </a:bodyPr>
          <a:lstStyle/>
          <a:p>
            <a:pPr algn="ctr">
              <a:lnSpc>
                <a:spcPts val="8500"/>
              </a:lnSpc>
            </a:pPr>
            <a:r>
              <a:rPr lang="en-US" sz="7143">
                <a:solidFill>
                  <a:srgbClr val="261310"/>
                </a:solidFill>
                <a:latin typeface="Grand Cru S Bold"/>
              </a:rPr>
              <a:t>Objective </a:t>
            </a:r>
          </a:p>
        </p:txBody>
      </p:sp>
      <p:grpSp>
        <p:nvGrpSpPr>
          <p:cNvPr id="21" name="Group 21"/>
          <p:cNvGrpSpPr/>
          <p:nvPr/>
        </p:nvGrpSpPr>
        <p:grpSpPr>
          <a:xfrm>
            <a:off x="5640981" y="2842716"/>
            <a:ext cx="3086100" cy="3843834"/>
            <a:chOff x="0" y="0"/>
            <a:chExt cx="4114800" cy="5125112"/>
          </a:xfrm>
        </p:grpSpPr>
        <p:grpSp>
          <p:nvGrpSpPr>
            <p:cNvPr id="22" name="Group 22"/>
            <p:cNvGrpSpPr/>
            <p:nvPr/>
          </p:nvGrpSpPr>
          <p:grpSpPr>
            <a:xfrm>
              <a:off x="0" y="1010312"/>
              <a:ext cx="4114800" cy="4114800"/>
              <a:chOff x="0" y="0"/>
              <a:chExt cx="812800" cy="812800"/>
            </a:xfrm>
          </p:grpSpPr>
          <p:sp>
            <p:nvSpPr>
              <p:cNvPr id="23" name="Freeform 2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CDBD3"/>
              </a:solidFill>
            </p:spPr>
          </p:sp>
          <p:sp>
            <p:nvSpPr>
              <p:cNvPr id="24" name="TextBox 24"/>
              <p:cNvSpPr txBox="1"/>
              <p:nvPr/>
            </p:nvSpPr>
            <p:spPr>
              <a:xfrm>
                <a:off x="76200" y="0"/>
                <a:ext cx="660400" cy="736600"/>
              </a:xfrm>
              <a:prstGeom prst="rect">
                <a:avLst/>
              </a:prstGeom>
            </p:spPr>
            <p:txBody>
              <a:bodyPr lIns="50800" tIns="50800" rIns="50800" bIns="50800" rtlCol="0" anchor="ctr"/>
              <a:lstStyle/>
              <a:p>
                <a:pPr algn="ctr">
                  <a:lnSpc>
                    <a:spcPts val="4200"/>
                  </a:lnSpc>
                </a:pPr>
                <a:endParaRPr/>
              </a:p>
            </p:txBody>
          </p:sp>
        </p:grpSp>
        <p:grpSp>
          <p:nvGrpSpPr>
            <p:cNvPr id="25" name="Group 25"/>
            <p:cNvGrpSpPr/>
            <p:nvPr/>
          </p:nvGrpSpPr>
          <p:grpSpPr>
            <a:xfrm>
              <a:off x="0" y="506077"/>
              <a:ext cx="4114800" cy="4114800"/>
              <a:chOff x="0" y="0"/>
              <a:chExt cx="812800" cy="812800"/>
            </a:xfrm>
          </p:grpSpPr>
          <p:sp>
            <p:nvSpPr>
              <p:cNvPr id="26" name="Freeform 2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6AB9D"/>
              </a:solidFill>
            </p:spPr>
          </p:sp>
          <p:sp>
            <p:nvSpPr>
              <p:cNvPr id="27" name="TextBox 27"/>
              <p:cNvSpPr txBox="1"/>
              <p:nvPr/>
            </p:nvSpPr>
            <p:spPr>
              <a:xfrm>
                <a:off x="76200" y="0"/>
                <a:ext cx="660400" cy="736600"/>
              </a:xfrm>
              <a:prstGeom prst="rect">
                <a:avLst/>
              </a:prstGeom>
            </p:spPr>
            <p:txBody>
              <a:bodyPr lIns="50800" tIns="50800" rIns="50800" bIns="50800" rtlCol="0" anchor="ctr"/>
              <a:lstStyle/>
              <a:p>
                <a:pPr algn="ctr">
                  <a:lnSpc>
                    <a:spcPts val="4200"/>
                  </a:lnSpc>
                </a:pPr>
                <a:endParaRPr/>
              </a:p>
            </p:txBody>
          </p:sp>
        </p:grpSp>
        <p:grpSp>
          <p:nvGrpSpPr>
            <p:cNvPr id="28" name="Group 28"/>
            <p:cNvGrpSpPr/>
            <p:nvPr/>
          </p:nvGrpSpPr>
          <p:grpSpPr>
            <a:xfrm>
              <a:off x="0" y="0"/>
              <a:ext cx="4114800" cy="4114800"/>
              <a:chOff x="0" y="0"/>
              <a:chExt cx="812800" cy="812800"/>
            </a:xfrm>
          </p:grpSpPr>
          <p:sp>
            <p:nvSpPr>
              <p:cNvPr id="29" name="Freeform 2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95759"/>
              </a:solidFill>
            </p:spPr>
          </p:sp>
          <p:sp>
            <p:nvSpPr>
              <p:cNvPr id="30" name="TextBox 30"/>
              <p:cNvSpPr txBox="1"/>
              <p:nvPr/>
            </p:nvSpPr>
            <p:spPr>
              <a:xfrm>
                <a:off x="76200" y="0"/>
                <a:ext cx="660400" cy="736600"/>
              </a:xfrm>
              <a:prstGeom prst="rect">
                <a:avLst/>
              </a:prstGeom>
            </p:spPr>
            <p:txBody>
              <a:bodyPr lIns="50800" tIns="50800" rIns="50800" bIns="50800" rtlCol="0" anchor="ctr"/>
              <a:lstStyle/>
              <a:p>
                <a:pPr algn="ctr">
                  <a:lnSpc>
                    <a:spcPts val="4200"/>
                  </a:lnSpc>
                </a:pPr>
                <a:r>
                  <a:rPr lang="en-US" sz="3000">
                    <a:solidFill>
                      <a:srgbClr val="FFFFFF"/>
                    </a:solidFill>
                    <a:latin typeface="29LT Adir Semi-Bold"/>
                  </a:rPr>
                  <a:t>Extracting Landmarks from the captured image</a:t>
                </a:r>
              </a:p>
            </p:txBody>
          </p:sp>
        </p:grpSp>
      </p:grpSp>
      <p:grpSp>
        <p:nvGrpSpPr>
          <p:cNvPr id="31" name="Group 31"/>
          <p:cNvGrpSpPr/>
          <p:nvPr/>
        </p:nvGrpSpPr>
        <p:grpSpPr>
          <a:xfrm>
            <a:off x="9560919" y="5143500"/>
            <a:ext cx="3086100" cy="3871416"/>
            <a:chOff x="0" y="0"/>
            <a:chExt cx="4114800" cy="5161888"/>
          </a:xfrm>
        </p:grpSpPr>
        <p:grpSp>
          <p:nvGrpSpPr>
            <p:cNvPr id="32" name="Group 32"/>
            <p:cNvGrpSpPr/>
            <p:nvPr/>
          </p:nvGrpSpPr>
          <p:grpSpPr>
            <a:xfrm>
              <a:off x="0" y="0"/>
              <a:ext cx="4114800" cy="4114800"/>
              <a:chOff x="0" y="0"/>
              <a:chExt cx="812800" cy="812800"/>
            </a:xfrm>
          </p:grpSpPr>
          <p:sp>
            <p:nvSpPr>
              <p:cNvPr id="33" name="Freeform 3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CDBD3"/>
              </a:solidFill>
            </p:spPr>
          </p:sp>
          <p:sp>
            <p:nvSpPr>
              <p:cNvPr id="34" name="TextBox 34"/>
              <p:cNvSpPr txBox="1"/>
              <p:nvPr/>
            </p:nvSpPr>
            <p:spPr>
              <a:xfrm>
                <a:off x="76200" y="0"/>
                <a:ext cx="660400" cy="736600"/>
              </a:xfrm>
              <a:prstGeom prst="rect">
                <a:avLst/>
              </a:prstGeom>
            </p:spPr>
            <p:txBody>
              <a:bodyPr lIns="50800" tIns="50800" rIns="50800" bIns="50800" rtlCol="0" anchor="ctr"/>
              <a:lstStyle/>
              <a:p>
                <a:pPr algn="ctr">
                  <a:lnSpc>
                    <a:spcPts val="4200"/>
                  </a:lnSpc>
                </a:pPr>
                <a:endParaRPr/>
              </a:p>
            </p:txBody>
          </p:sp>
        </p:grpSp>
        <p:grpSp>
          <p:nvGrpSpPr>
            <p:cNvPr id="35" name="Group 35"/>
            <p:cNvGrpSpPr/>
            <p:nvPr/>
          </p:nvGrpSpPr>
          <p:grpSpPr>
            <a:xfrm>
              <a:off x="0" y="555837"/>
              <a:ext cx="4114800" cy="4114800"/>
              <a:chOff x="0" y="0"/>
              <a:chExt cx="812800" cy="812800"/>
            </a:xfrm>
          </p:grpSpPr>
          <p:sp>
            <p:nvSpPr>
              <p:cNvPr id="36" name="Freeform 3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6AB9D"/>
              </a:solidFill>
            </p:spPr>
          </p:sp>
          <p:sp>
            <p:nvSpPr>
              <p:cNvPr id="37" name="TextBox 37"/>
              <p:cNvSpPr txBox="1"/>
              <p:nvPr/>
            </p:nvSpPr>
            <p:spPr>
              <a:xfrm>
                <a:off x="76200" y="0"/>
                <a:ext cx="660400" cy="736600"/>
              </a:xfrm>
              <a:prstGeom prst="rect">
                <a:avLst/>
              </a:prstGeom>
            </p:spPr>
            <p:txBody>
              <a:bodyPr lIns="50800" tIns="50800" rIns="50800" bIns="50800" rtlCol="0" anchor="ctr"/>
              <a:lstStyle/>
              <a:p>
                <a:pPr algn="ctr">
                  <a:lnSpc>
                    <a:spcPts val="4200"/>
                  </a:lnSpc>
                </a:pPr>
                <a:endParaRPr/>
              </a:p>
            </p:txBody>
          </p:sp>
        </p:grpSp>
        <p:grpSp>
          <p:nvGrpSpPr>
            <p:cNvPr id="38" name="Group 38"/>
            <p:cNvGrpSpPr/>
            <p:nvPr/>
          </p:nvGrpSpPr>
          <p:grpSpPr>
            <a:xfrm>
              <a:off x="0" y="1047088"/>
              <a:ext cx="4114800" cy="4114800"/>
              <a:chOff x="0" y="0"/>
              <a:chExt cx="812800" cy="812800"/>
            </a:xfrm>
          </p:grpSpPr>
          <p:sp>
            <p:nvSpPr>
              <p:cNvPr id="39" name="Freeform 3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95759"/>
              </a:solidFill>
            </p:spPr>
          </p:sp>
          <p:sp>
            <p:nvSpPr>
              <p:cNvPr id="40" name="TextBox 40"/>
              <p:cNvSpPr txBox="1"/>
              <p:nvPr/>
            </p:nvSpPr>
            <p:spPr>
              <a:xfrm>
                <a:off x="76200" y="0"/>
                <a:ext cx="660400" cy="736600"/>
              </a:xfrm>
              <a:prstGeom prst="rect">
                <a:avLst/>
              </a:prstGeom>
            </p:spPr>
            <p:txBody>
              <a:bodyPr lIns="50800" tIns="50800" rIns="50800" bIns="50800" rtlCol="0" anchor="ctr"/>
              <a:lstStyle/>
              <a:p>
                <a:pPr algn="ctr">
                  <a:lnSpc>
                    <a:spcPts val="4200"/>
                  </a:lnSpc>
                </a:pPr>
                <a:r>
                  <a:rPr lang="en-US" sz="3000">
                    <a:solidFill>
                      <a:srgbClr val="FFFFFF"/>
                    </a:solidFill>
                    <a:latin typeface="29LT Adir Semi-Bold"/>
                  </a:rPr>
                  <a:t>Normalizing and plotting curves for each letter</a:t>
                </a:r>
              </a:p>
            </p:txBody>
          </p:sp>
        </p:grpSp>
      </p:grpSp>
      <p:grpSp>
        <p:nvGrpSpPr>
          <p:cNvPr id="41" name="Group 41"/>
          <p:cNvGrpSpPr/>
          <p:nvPr/>
        </p:nvGrpSpPr>
        <p:grpSpPr>
          <a:xfrm>
            <a:off x="13241836" y="2842716"/>
            <a:ext cx="3086100" cy="3843834"/>
            <a:chOff x="0" y="0"/>
            <a:chExt cx="4114800" cy="5125112"/>
          </a:xfrm>
        </p:grpSpPr>
        <p:grpSp>
          <p:nvGrpSpPr>
            <p:cNvPr id="42" name="Group 42"/>
            <p:cNvGrpSpPr/>
            <p:nvPr/>
          </p:nvGrpSpPr>
          <p:grpSpPr>
            <a:xfrm>
              <a:off x="0" y="1010312"/>
              <a:ext cx="4114800" cy="4114800"/>
              <a:chOff x="0" y="0"/>
              <a:chExt cx="812800" cy="812800"/>
            </a:xfrm>
          </p:grpSpPr>
          <p:sp>
            <p:nvSpPr>
              <p:cNvPr id="43" name="Freeform 4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CDBD3"/>
              </a:solidFill>
            </p:spPr>
          </p:sp>
          <p:sp>
            <p:nvSpPr>
              <p:cNvPr id="44" name="TextBox 44"/>
              <p:cNvSpPr txBox="1"/>
              <p:nvPr/>
            </p:nvSpPr>
            <p:spPr>
              <a:xfrm>
                <a:off x="76200" y="0"/>
                <a:ext cx="660400" cy="736600"/>
              </a:xfrm>
              <a:prstGeom prst="rect">
                <a:avLst/>
              </a:prstGeom>
            </p:spPr>
            <p:txBody>
              <a:bodyPr lIns="50800" tIns="50800" rIns="50800" bIns="50800" rtlCol="0" anchor="ctr"/>
              <a:lstStyle/>
              <a:p>
                <a:pPr algn="ctr">
                  <a:lnSpc>
                    <a:spcPts val="4200"/>
                  </a:lnSpc>
                </a:pPr>
                <a:endParaRPr/>
              </a:p>
            </p:txBody>
          </p:sp>
        </p:grpSp>
        <p:grpSp>
          <p:nvGrpSpPr>
            <p:cNvPr id="45" name="Group 45"/>
            <p:cNvGrpSpPr/>
            <p:nvPr/>
          </p:nvGrpSpPr>
          <p:grpSpPr>
            <a:xfrm>
              <a:off x="0" y="506077"/>
              <a:ext cx="4114800" cy="4114800"/>
              <a:chOff x="0" y="0"/>
              <a:chExt cx="812800" cy="812800"/>
            </a:xfrm>
          </p:grpSpPr>
          <p:sp>
            <p:nvSpPr>
              <p:cNvPr id="46" name="Freeform 4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6AB9D"/>
              </a:solidFill>
            </p:spPr>
          </p:sp>
          <p:sp>
            <p:nvSpPr>
              <p:cNvPr id="47" name="TextBox 47"/>
              <p:cNvSpPr txBox="1"/>
              <p:nvPr/>
            </p:nvSpPr>
            <p:spPr>
              <a:xfrm>
                <a:off x="76200" y="0"/>
                <a:ext cx="660400" cy="736600"/>
              </a:xfrm>
              <a:prstGeom prst="rect">
                <a:avLst/>
              </a:prstGeom>
            </p:spPr>
            <p:txBody>
              <a:bodyPr lIns="50800" tIns="50800" rIns="50800" bIns="50800" rtlCol="0" anchor="ctr"/>
              <a:lstStyle/>
              <a:p>
                <a:pPr algn="ctr">
                  <a:lnSpc>
                    <a:spcPts val="4200"/>
                  </a:lnSpc>
                </a:pPr>
                <a:endParaRPr/>
              </a:p>
            </p:txBody>
          </p:sp>
        </p:grpSp>
        <p:grpSp>
          <p:nvGrpSpPr>
            <p:cNvPr id="48" name="Group 48"/>
            <p:cNvGrpSpPr/>
            <p:nvPr/>
          </p:nvGrpSpPr>
          <p:grpSpPr>
            <a:xfrm>
              <a:off x="0" y="0"/>
              <a:ext cx="4114800" cy="4114800"/>
              <a:chOff x="0" y="0"/>
              <a:chExt cx="812800" cy="812800"/>
            </a:xfrm>
          </p:grpSpPr>
          <p:sp>
            <p:nvSpPr>
              <p:cNvPr id="49" name="Freeform 4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95759"/>
              </a:solidFill>
            </p:spPr>
          </p:sp>
          <p:sp>
            <p:nvSpPr>
              <p:cNvPr id="50" name="TextBox 50"/>
              <p:cNvSpPr txBox="1"/>
              <p:nvPr/>
            </p:nvSpPr>
            <p:spPr>
              <a:xfrm>
                <a:off x="76200" y="0"/>
                <a:ext cx="660400" cy="736600"/>
              </a:xfrm>
              <a:prstGeom prst="rect">
                <a:avLst/>
              </a:prstGeom>
            </p:spPr>
            <p:txBody>
              <a:bodyPr lIns="50800" tIns="50800" rIns="50800" bIns="50800" rtlCol="0" anchor="ctr"/>
              <a:lstStyle/>
              <a:p>
                <a:pPr algn="ctr">
                  <a:lnSpc>
                    <a:spcPts val="4200"/>
                  </a:lnSpc>
                </a:pPr>
                <a:r>
                  <a:rPr lang="en-US" sz="3000">
                    <a:solidFill>
                      <a:srgbClr val="FFFFFF"/>
                    </a:solidFill>
                    <a:latin typeface="29LT Adir Semi-Bold"/>
                  </a:rPr>
                  <a:t>Calculating the statistical error for character prediction</a:t>
                </a:r>
              </a:p>
            </p:txBody>
          </p:sp>
        </p:grpSp>
      </p:grpSp>
      <p:grpSp>
        <p:nvGrpSpPr>
          <p:cNvPr id="51" name="Group 51"/>
          <p:cNvGrpSpPr/>
          <p:nvPr/>
        </p:nvGrpSpPr>
        <p:grpSpPr>
          <a:xfrm>
            <a:off x="2890843" y="3489943"/>
            <a:ext cx="1016823" cy="1046542"/>
            <a:chOff x="0" y="0"/>
            <a:chExt cx="812800" cy="836556"/>
          </a:xfrm>
        </p:grpSpPr>
        <p:sp>
          <p:nvSpPr>
            <p:cNvPr id="52" name="Freeform 52"/>
            <p:cNvSpPr/>
            <p:nvPr/>
          </p:nvSpPr>
          <p:spPr>
            <a:xfrm>
              <a:off x="0" y="0"/>
              <a:ext cx="812800" cy="836556"/>
            </a:xfrm>
            <a:custGeom>
              <a:avLst/>
              <a:gdLst/>
              <a:ahLst/>
              <a:cxnLst/>
              <a:rect l="l" t="t" r="r" b="b"/>
              <a:pathLst>
                <a:path w="812800" h="836556">
                  <a:moveTo>
                    <a:pt x="406400" y="0"/>
                  </a:moveTo>
                  <a:cubicBezTo>
                    <a:pt x="181951" y="0"/>
                    <a:pt x="0" y="187269"/>
                    <a:pt x="0" y="418278"/>
                  </a:cubicBezTo>
                  <a:cubicBezTo>
                    <a:pt x="0" y="649286"/>
                    <a:pt x="181951" y="836556"/>
                    <a:pt x="406400" y="836556"/>
                  </a:cubicBezTo>
                  <a:cubicBezTo>
                    <a:pt x="630849" y="836556"/>
                    <a:pt x="812800" y="649286"/>
                    <a:pt x="812800" y="418278"/>
                  </a:cubicBezTo>
                  <a:cubicBezTo>
                    <a:pt x="812800" y="187269"/>
                    <a:pt x="630849" y="0"/>
                    <a:pt x="406400" y="0"/>
                  </a:cubicBezTo>
                  <a:close/>
                </a:path>
              </a:pathLst>
            </a:custGeom>
            <a:solidFill>
              <a:srgbClr val="3D2214"/>
            </a:solidFill>
          </p:spPr>
        </p:sp>
        <p:sp>
          <p:nvSpPr>
            <p:cNvPr id="53" name="TextBox 53"/>
            <p:cNvSpPr txBox="1"/>
            <p:nvPr/>
          </p:nvSpPr>
          <p:spPr>
            <a:xfrm>
              <a:off x="76200" y="11752"/>
              <a:ext cx="660400" cy="746376"/>
            </a:xfrm>
            <a:prstGeom prst="rect">
              <a:avLst/>
            </a:prstGeom>
          </p:spPr>
          <p:txBody>
            <a:bodyPr lIns="50800" tIns="50800" rIns="50800" bIns="50800" rtlCol="0" anchor="ctr"/>
            <a:lstStyle/>
            <a:p>
              <a:pPr algn="ctr">
                <a:lnSpc>
                  <a:spcPts val="4479"/>
                </a:lnSpc>
              </a:pPr>
              <a:r>
                <a:rPr lang="en-US" sz="3199">
                  <a:solidFill>
                    <a:srgbClr val="FFFFFF"/>
                  </a:solidFill>
                  <a:latin typeface="29LT Adir Semi-Bold"/>
                </a:rPr>
                <a:t>1</a:t>
              </a:r>
            </a:p>
          </p:txBody>
        </p:sp>
      </p:grpSp>
      <p:grpSp>
        <p:nvGrpSpPr>
          <p:cNvPr id="54" name="Group 54"/>
          <p:cNvGrpSpPr/>
          <p:nvPr/>
        </p:nvGrpSpPr>
        <p:grpSpPr>
          <a:xfrm>
            <a:off x="6743200" y="7419975"/>
            <a:ext cx="1016823" cy="1046542"/>
            <a:chOff x="0" y="0"/>
            <a:chExt cx="812800" cy="836556"/>
          </a:xfrm>
        </p:grpSpPr>
        <p:sp>
          <p:nvSpPr>
            <p:cNvPr id="55" name="Freeform 55"/>
            <p:cNvSpPr/>
            <p:nvPr/>
          </p:nvSpPr>
          <p:spPr>
            <a:xfrm>
              <a:off x="0" y="0"/>
              <a:ext cx="812800" cy="836556"/>
            </a:xfrm>
            <a:custGeom>
              <a:avLst/>
              <a:gdLst/>
              <a:ahLst/>
              <a:cxnLst/>
              <a:rect l="l" t="t" r="r" b="b"/>
              <a:pathLst>
                <a:path w="812800" h="836556">
                  <a:moveTo>
                    <a:pt x="406400" y="0"/>
                  </a:moveTo>
                  <a:cubicBezTo>
                    <a:pt x="181951" y="0"/>
                    <a:pt x="0" y="187269"/>
                    <a:pt x="0" y="418278"/>
                  </a:cubicBezTo>
                  <a:cubicBezTo>
                    <a:pt x="0" y="649286"/>
                    <a:pt x="181951" y="836556"/>
                    <a:pt x="406400" y="836556"/>
                  </a:cubicBezTo>
                  <a:cubicBezTo>
                    <a:pt x="630849" y="836556"/>
                    <a:pt x="812800" y="649286"/>
                    <a:pt x="812800" y="418278"/>
                  </a:cubicBezTo>
                  <a:cubicBezTo>
                    <a:pt x="812800" y="187269"/>
                    <a:pt x="630849" y="0"/>
                    <a:pt x="406400" y="0"/>
                  </a:cubicBezTo>
                  <a:close/>
                </a:path>
              </a:pathLst>
            </a:custGeom>
            <a:solidFill>
              <a:srgbClr val="3D2214"/>
            </a:solidFill>
          </p:spPr>
        </p:sp>
        <p:sp>
          <p:nvSpPr>
            <p:cNvPr id="56" name="TextBox 56"/>
            <p:cNvSpPr txBox="1"/>
            <p:nvPr/>
          </p:nvSpPr>
          <p:spPr>
            <a:xfrm>
              <a:off x="76200" y="11752"/>
              <a:ext cx="660400" cy="746376"/>
            </a:xfrm>
            <a:prstGeom prst="rect">
              <a:avLst/>
            </a:prstGeom>
          </p:spPr>
          <p:txBody>
            <a:bodyPr lIns="50800" tIns="50800" rIns="50800" bIns="50800" rtlCol="0" anchor="ctr"/>
            <a:lstStyle/>
            <a:p>
              <a:pPr algn="ctr">
                <a:lnSpc>
                  <a:spcPts val="4479"/>
                </a:lnSpc>
              </a:pPr>
              <a:r>
                <a:rPr lang="en-US" sz="3199">
                  <a:solidFill>
                    <a:srgbClr val="FFFFFF"/>
                  </a:solidFill>
                  <a:latin typeface="29LT Adir Semi-Bold"/>
                </a:rPr>
                <a:t>2</a:t>
              </a:r>
            </a:p>
          </p:txBody>
        </p:sp>
      </p:grpSp>
      <p:grpSp>
        <p:nvGrpSpPr>
          <p:cNvPr id="57" name="Group 57"/>
          <p:cNvGrpSpPr/>
          <p:nvPr/>
        </p:nvGrpSpPr>
        <p:grpSpPr>
          <a:xfrm>
            <a:off x="14447244" y="7419975"/>
            <a:ext cx="1016823" cy="1046542"/>
            <a:chOff x="0" y="0"/>
            <a:chExt cx="812800" cy="836556"/>
          </a:xfrm>
        </p:grpSpPr>
        <p:sp>
          <p:nvSpPr>
            <p:cNvPr id="58" name="Freeform 58"/>
            <p:cNvSpPr/>
            <p:nvPr/>
          </p:nvSpPr>
          <p:spPr>
            <a:xfrm>
              <a:off x="0" y="0"/>
              <a:ext cx="812800" cy="836556"/>
            </a:xfrm>
            <a:custGeom>
              <a:avLst/>
              <a:gdLst/>
              <a:ahLst/>
              <a:cxnLst/>
              <a:rect l="l" t="t" r="r" b="b"/>
              <a:pathLst>
                <a:path w="812800" h="836556">
                  <a:moveTo>
                    <a:pt x="406400" y="0"/>
                  </a:moveTo>
                  <a:cubicBezTo>
                    <a:pt x="181951" y="0"/>
                    <a:pt x="0" y="187269"/>
                    <a:pt x="0" y="418278"/>
                  </a:cubicBezTo>
                  <a:cubicBezTo>
                    <a:pt x="0" y="649286"/>
                    <a:pt x="181951" y="836556"/>
                    <a:pt x="406400" y="836556"/>
                  </a:cubicBezTo>
                  <a:cubicBezTo>
                    <a:pt x="630849" y="836556"/>
                    <a:pt x="812800" y="649286"/>
                    <a:pt x="812800" y="418278"/>
                  </a:cubicBezTo>
                  <a:cubicBezTo>
                    <a:pt x="812800" y="187269"/>
                    <a:pt x="630849" y="0"/>
                    <a:pt x="406400" y="0"/>
                  </a:cubicBezTo>
                  <a:close/>
                </a:path>
              </a:pathLst>
            </a:custGeom>
            <a:solidFill>
              <a:srgbClr val="3D2214"/>
            </a:solidFill>
          </p:spPr>
        </p:sp>
        <p:sp>
          <p:nvSpPr>
            <p:cNvPr id="59" name="TextBox 59"/>
            <p:cNvSpPr txBox="1"/>
            <p:nvPr/>
          </p:nvSpPr>
          <p:spPr>
            <a:xfrm>
              <a:off x="76200" y="11752"/>
              <a:ext cx="660400" cy="746376"/>
            </a:xfrm>
            <a:prstGeom prst="rect">
              <a:avLst/>
            </a:prstGeom>
          </p:spPr>
          <p:txBody>
            <a:bodyPr lIns="50800" tIns="50800" rIns="50800" bIns="50800" rtlCol="0" anchor="ctr"/>
            <a:lstStyle/>
            <a:p>
              <a:pPr algn="ctr">
                <a:lnSpc>
                  <a:spcPts val="4479"/>
                </a:lnSpc>
              </a:pPr>
              <a:r>
                <a:rPr lang="en-US" sz="3199">
                  <a:solidFill>
                    <a:srgbClr val="FFFFFF"/>
                  </a:solidFill>
                  <a:latin typeface="29LT Adir Semi-Bold"/>
                </a:rPr>
                <a:t>4</a:t>
              </a:r>
            </a:p>
          </p:txBody>
        </p:sp>
      </p:grpSp>
      <p:grpSp>
        <p:nvGrpSpPr>
          <p:cNvPr id="60" name="Group 60"/>
          <p:cNvGrpSpPr/>
          <p:nvPr/>
        </p:nvGrpSpPr>
        <p:grpSpPr>
          <a:xfrm>
            <a:off x="10476046" y="3489943"/>
            <a:ext cx="1016823" cy="1046542"/>
            <a:chOff x="0" y="0"/>
            <a:chExt cx="812800" cy="836556"/>
          </a:xfrm>
        </p:grpSpPr>
        <p:sp>
          <p:nvSpPr>
            <p:cNvPr id="61" name="Freeform 61"/>
            <p:cNvSpPr/>
            <p:nvPr/>
          </p:nvSpPr>
          <p:spPr>
            <a:xfrm>
              <a:off x="0" y="0"/>
              <a:ext cx="812800" cy="836556"/>
            </a:xfrm>
            <a:custGeom>
              <a:avLst/>
              <a:gdLst/>
              <a:ahLst/>
              <a:cxnLst/>
              <a:rect l="l" t="t" r="r" b="b"/>
              <a:pathLst>
                <a:path w="812800" h="836556">
                  <a:moveTo>
                    <a:pt x="406400" y="0"/>
                  </a:moveTo>
                  <a:cubicBezTo>
                    <a:pt x="181951" y="0"/>
                    <a:pt x="0" y="187269"/>
                    <a:pt x="0" y="418278"/>
                  </a:cubicBezTo>
                  <a:cubicBezTo>
                    <a:pt x="0" y="649286"/>
                    <a:pt x="181951" y="836556"/>
                    <a:pt x="406400" y="836556"/>
                  </a:cubicBezTo>
                  <a:cubicBezTo>
                    <a:pt x="630849" y="836556"/>
                    <a:pt x="812800" y="649286"/>
                    <a:pt x="812800" y="418278"/>
                  </a:cubicBezTo>
                  <a:cubicBezTo>
                    <a:pt x="812800" y="187269"/>
                    <a:pt x="630849" y="0"/>
                    <a:pt x="406400" y="0"/>
                  </a:cubicBezTo>
                  <a:close/>
                </a:path>
              </a:pathLst>
            </a:custGeom>
            <a:solidFill>
              <a:srgbClr val="3D2214"/>
            </a:solidFill>
          </p:spPr>
        </p:sp>
        <p:sp>
          <p:nvSpPr>
            <p:cNvPr id="62" name="TextBox 62"/>
            <p:cNvSpPr txBox="1"/>
            <p:nvPr/>
          </p:nvSpPr>
          <p:spPr>
            <a:xfrm>
              <a:off x="76200" y="11752"/>
              <a:ext cx="660400" cy="746376"/>
            </a:xfrm>
            <a:prstGeom prst="rect">
              <a:avLst/>
            </a:prstGeom>
          </p:spPr>
          <p:txBody>
            <a:bodyPr lIns="50800" tIns="50800" rIns="50800" bIns="50800" rtlCol="0" anchor="ctr"/>
            <a:lstStyle/>
            <a:p>
              <a:pPr algn="ctr">
                <a:lnSpc>
                  <a:spcPts val="4479"/>
                </a:lnSpc>
              </a:pPr>
              <a:r>
                <a:rPr lang="en-US" sz="3199">
                  <a:solidFill>
                    <a:srgbClr val="FFFFFF"/>
                  </a:solidFill>
                  <a:latin typeface="29LT Adir Semi-Bold"/>
                </a:rPr>
                <a:t>3</a:t>
              </a:r>
            </a:p>
          </p:txBody>
        </p:sp>
      </p:grpSp>
    </p:spTree>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BCDBD3"/>
        </a:solidFill>
        <a:effectLst/>
      </p:bgPr>
    </p:bg>
    <p:spTree>
      <p:nvGrpSpPr>
        <p:cNvPr id="1" name=""/>
        <p:cNvGrpSpPr/>
        <p:nvPr/>
      </p:nvGrpSpPr>
      <p:grpSpPr>
        <a:xfrm>
          <a:off x="0" y="0"/>
          <a:ext cx="0" cy="0"/>
          <a:chOff x="0" y="0"/>
          <a:chExt cx="0" cy="0"/>
        </a:xfrm>
      </p:grpSpPr>
      <p:grpSp>
        <p:nvGrpSpPr>
          <p:cNvPr id="2" name="Group 2"/>
          <p:cNvGrpSpPr/>
          <p:nvPr/>
        </p:nvGrpSpPr>
        <p:grpSpPr>
          <a:xfrm>
            <a:off x="441723" y="379852"/>
            <a:ext cx="17404553" cy="9527296"/>
            <a:chOff x="0" y="0"/>
            <a:chExt cx="23206071" cy="12703061"/>
          </a:xfrm>
        </p:grpSpPr>
        <p:grpSp>
          <p:nvGrpSpPr>
            <p:cNvPr id="3" name="Group 3"/>
            <p:cNvGrpSpPr/>
            <p:nvPr/>
          </p:nvGrpSpPr>
          <p:grpSpPr>
            <a:xfrm>
              <a:off x="0" y="0"/>
              <a:ext cx="23206071" cy="12703061"/>
              <a:chOff x="0" y="0"/>
              <a:chExt cx="4596479" cy="2516124"/>
            </a:xfrm>
          </p:grpSpPr>
          <p:sp>
            <p:nvSpPr>
              <p:cNvPr id="4" name="Freeform 4"/>
              <p:cNvSpPr/>
              <p:nvPr/>
            </p:nvSpPr>
            <p:spPr>
              <a:xfrm>
                <a:off x="0" y="0"/>
                <a:ext cx="4596479" cy="2516124"/>
              </a:xfrm>
              <a:custGeom>
                <a:avLst/>
                <a:gdLst/>
                <a:ahLst/>
                <a:cxnLst/>
                <a:rect l="l" t="t" r="r" b="b"/>
                <a:pathLst>
                  <a:path w="4596479" h="2516124">
                    <a:moveTo>
                      <a:pt x="4517061" y="0"/>
                    </a:moveTo>
                    <a:lnTo>
                      <a:pt x="79418" y="0"/>
                    </a:lnTo>
                    <a:cubicBezTo>
                      <a:pt x="79418" y="43699"/>
                      <a:pt x="44079" y="79418"/>
                      <a:pt x="0" y="79418"/>
                    </a:cubicBezTo>
                    <a:lnTo>
                      <a:pt x="0" y="2436706"/>
                    </a:lnTo>
                    <a:cubicBezTo>
                      <a:pt x="43699" y="2436706"/>
                      <a:pt x="79418" y="2472045"/>
                      <a:pt x="79418" y="2516124"/>
                    </a:cubicBezTo>
                    <a:lnTo>
                      <a:pt x="4517061" y="2516124"/>
                    </a:lnTo>
                    <a:cubicBezTo>
                      <a:pt x="4517061" y="2472425"/>
                      <a:pt x="4552400" y="2436706"/>
                      <a:pt x="4596479" y="2436706"/>
                    </a:cubicBezTo>
                    <a:lnTo>
                      <a:pt x="4596479" y="79418"/>
                    </a:lnTo>
                    <a:cubicBezTo>
                      <a:pt x="4552780" y="79418"/>
                      <a:pt x="4517061" y="44079"/>
                      <a:pt x="4517061" y="0"/>
                    </a:cubicBezTo>
                    <a:close/>
                  </a:path>
                </a:pathLst>
              </a:custGeom>
              <a:solidFill>
                <a:srgbClr val="000000">
                  <a:alpha val="0"/>
                </a:srgbClr>
              </a:solidFill>
              <a:ln w="19050" cap="sq">
                <a:solidFill>
                  <a:srgbClr val="261310"/>
                </a:solidFill>
                <a:prstDash val="solid"/>
                <a:miter/>
              </a:ln>
            </p:spPr>
          </p:sp>
          <p:sp>
            <p:nvSpPr>
              <p:cNvPr id="5" name="TextBox 5"/>
              <p:cNvSpPr txBox="1"/>
              <p:nvPr/>
            </p:nvSpPr>
            <p:spPr>
              <a:xfrm>
                <a:off x="38100" y="-9525"/>
                <a:ext cx="4520279" cy="2487549"/>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170293" y="186017"/>
              <a:ext cx="22836362" cy="12317628"/>
              <a:chOff x="0" y="0"/>
              <a:chExt cx="4596479" cy="2479279"/>
            </a:xfrm>
          </p:grpSpPr>
          <p:sp>
            <p:nvSpPr>
              <p:cNvPr id="7" name="Freeform 7"/>
              <p:cNvSpPr/>
              <p:nvPr/>
            </p:nvSpPr>
            <p:spPr>
              <a:xfrm>
                <a:off x="0" y="0"/>
                <a:ext cx="4596479" cy="2479279"/>
              </a:xfrm>
              <a:custGeom>
                <a:avLst/>
                <a:gdLst/>
                <a:ahLst/>
                <a:cxnLst/>
                <a:rect l="l" t="t" r="r" b="b"/>
                <a:pathLst>
                  <a:path w="4596479" h="2479279">
                    <a:moveTo>
                      <a:pt x="4517061" y="0"/>
                    </a:moveTo>
                    <a:lnTo>
                      <a:pt x="79418" y="0"/>
                    </a:lnTo>
                    <a:cubicBezTo>
                      <a:pt x="79418" y="43699"/>
                      <a:pt x="44079" y="79418"/>
                      <a:pt x="0" y="79418"/>
                    </a:cubicBezTo>
                    <a:lnTo>
                      <a:pt x="0" y="2399861"/>
                    </a:lnTo>
                    <a:cubicBezTo>
                      <a:pt x="43699" y="2399861"/>
                      <a:pt x="79418" y="2435200"/>
                      <a:pt x="79418" y="2479279"/>
                    </a:cubicBezTo>
                    <a:lnTo>
                      <a:pt x="4517061" y="2479279"/>
                    </a:lnTo>
                    <a:cubicBezTo>
                      <a:pt x="4517061" y="2435580"/>
                      <a:pt x="4552400" y="2399861"/>
                      <a:pt x="4596479" y="2399861"/>
                    </a:cubicBezTo>
                    <a:lnTo>
                      <a:pt x="4596479" y="79418"/>
                    </a:lnTo>
                    <a:cubicBezTo>
                      <a:pt x="4552780" y="79418"/>
                      <a:pt x="4517061" y="44079"/>
                      <a:pt x="4517061" y="0"/>
                    </a:cubicBezTo>
                    <a:close/>
                  </a:path>
                </a:pathLst>
              </a:custGeom>
              <a:solidFill>
                <a:srgbClr val="F8F2EC"/>
              </a:solidFill>
            </p:spPr>
          </p:sp>
          <p:sp>
            <p:nvSpPr>
              <p:cNvPr id="8" name="TextBox 8"/>
              <p:cNvSpPr txBox="1"/>
              <p:nvPr/>
            </p:nvSpPr>
            <p:spPr>
              <a:xfrm>
                <a:off x="38100" y="-9525"/>
                <a:ext cx="4520279" cy="2450704"/>
              </a:xfrm>
              <a:prstGeom prst="rect">
                <a:avLst/>
              </a:prstGeom>
            </p:spPr>
            <p:txBody>
              <a:bodyPr lIns="50800" tIns="50800" rIns="50800" bIns="50800" rtlCol="0" anchor="ctr"/>
              <a:lstStyle/>
              <a:p>
                <a:pPr algn="ctr">
                  <a:lnSpc>
                    <a:spcPts val="2659"/>
                  </a:lnSpc>
                </a:pPr>
                <a:endParaRPr/>
              </a:p>
            </p:txBody>
          </p:sp>
        </p:grpSp>
      </p:grpSp>
      <p:sp>
        <p:nvSpPr>
          <p:cNvPr id="9" name="Freeform 9"/>
          <p:cNvSpPr/>
          <p:nvPr/>
        </p:nvSpPr>
        <p:spPr>
          <a:xfrm>
            <a:off x="2427081" y="786498"/>
            <a:ext cx="13079181" cy="8714004"/>
          </a:xfrm>
          <a:custGeom>
            <a:avLst/>
            <a:gdLst/>
            <a:ahLst/>
            <a:cxnLst/>
            <a:rect l="l" t="t" r="r" b="b"/>
            <a:pathLst>
              <a:path w="13079181" h="8714004">
                <a:moveTo>
                  <a:pt x="0" y="0"/>
                </a:moveTo>
                <a:lnTo>
                  <a:pt x="13079181" y="0"/>
                </a:lnTo>
                <a:lnTo>
                  <a:pt x="13079181" y="8714004"/>
                </a:lnTo>
                <a:lnTo>
                  <a:pt x="0" y="8714004"/>
                </a:lnTo>
                <a:lnTo>
                  <a:pt x="0" y="0"/>
                </a:lnTo>
                <a:close/>
              </a:path>
            </a:pathLst>
          </a:custGeom>
          <a:blipFill>
            <a:blip r:embed="rId2">
              <a:alphaModFix amt="19999"/>
            </a:blip>
            <a:stretch>
              <a:fillRect/>
            </a:stretch>
          </a:blipFill>
        </p:spPr>
      </p:sp>
      <p:sp>
        <p:nvSpPr>
          <p:cNvPr id="10" name="TextBox 10"/>
          <p:cNvSpPr txBox="1"/>
          <p:nvPr/>
        </p:nvSpPr>
        <p:spPr>
          <a:xfrm>
            <a:off x="5033341" y="4302618"/>
            <a:ext cx="8221319" cy="4286181"/>
          </a:xfrm>
          <a:prstGeom prst="rect">
            <a:avLst/>
          </a:prstGeom>
        </p:spPr>
        <p:txBody>
          <a:bodyPr lIns="0" tIns="0" rIns="0" bIns="0" rtlCol="0" anchor="t">
            <a:spAutoFit/>
          </a:bodyPr>
          <a:lstStyle/>
          <a:p>
            <a:pPr algn="ctr">
              <a:lnSpc>
                <a:spcPts val="8500"/>
              </a:lnSpc>
            </a:pPr>
            <a:r>
              <a:rPr lang="en-US" sz="7143">
                <a:solidFill>
                  <a:srgbClr val="261310"/>
                </a:solidFill>
                <a:latin typeface="Grand Cru S Bold"/>
              </a:rPr>
              <a:t>Detecting hands in the images using hand detection API</a:t>
            </a:r>
          </a:p>
        </p:txBody>
      </p:sp>
      <p:sp>
        <p:nvSpPr>
          <p:cNvPr id="11" name="TextBox 11"/>
          <p:cNvSpPr txBox="1"/>
          <p:nvPr/>
        </p:nvSpPr>
        <p:spPr>
          <a:xfrm>
            <a:off x="5033341" y="2213703"/>
            <a:ext cx="8221319" cy="1219890"/>
          </a:xfrm>
          <a:prstGeom prst="rect">
            <a:avLst/>
          </a:prstGeom>
        </p:spPr>
        <p:txBody>
          <a:bodyPr lIns="0" tIns="0" rIns="0" bIns="0" rtlCol="0" anchor="t">
            <a:spAutoFit/>
          </a:bodyPr>
          <a:lstStyle/>
          <a:p>
            <a:pPr algn="ctr">
              <a:lnSpc>
                <a:spcPts val="9571"/>
              </a:lnSpc>
            </a:pPr>
            <a:r>
              <a:rPr lang="en-US" sz="8043">
                <a:solidFill>
                  <a:srgbClr val="261310"/>
                </a:solidFill>
                <a:latin typeface="Grand Cru S Bold"/>
              </a:rPr>
              <a:t>STEP  1</a:t>
            </a:r>
          </a:p>
        </p:txBody>
      </p:sp>
    </p:spTree>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BCDBD3"/>
        </a:solidFill>
        <a:effectLst/>
      </p:bgPr>
    </p:bg>
    <p:spTree>
      <p:nvGrpSpPr>
        <p:cNvPr id="1" name=""/>
        <p:cNvGrpSpPr/>
        <p:nvPr/>
      </p:nvGrpSpPr>
      <p:grpSpPr>
        <a:xfrm>
          <a:off x="0" y="0"/>
          <a:ext cx="0" cy="0"/>
          <a:chOff x="0" y="0"/>
          <a:chExt cx="0" cy="0"/>
        </a:xfrm>
      </p:grpSpPr>
      <p:grpSp>
        <p:nvGrpSpPr>
          <p:cNvPr id="2" name="Group 2"/>
          <p:cNvGrpSpPr/>
          <p:nvPr/>
        </p:nvGrpSpPr>
        <p:grpSpPr>
          <a:xfrm>
            <a:off x="441723" y="379852"/>
            <a:ext cx="17404553" cy="9527296"/>
            <a:chOff x="0" y="0"/>
            <a:chExt cx="23206071" cy="12703061"/>
          </a:xfrm>
        </p:grpSpPr>
        <p:grpSp>
          <p:nvGrpSpPr>
            <p:cNvPr id="3" name="Group 3"/>
            <p:cNvGrpSpPr/>
            <p:nvPr/>
          </p:nvGrpSpPr>
          <p:grpSpPr>
            <a:xfrm>
              <a:off x="0" y="0"/>
              <a:ext cx="23206071" cy="12703061"/>
              <a:chOff x="0" y="0"/>
              <a:chExt cx="4596479" cy="2516124"/>
            </a:xfrm>
          </p:grpSpPr>
          <p:sp>
            <p:nvSpPr>
              <p:cNvPr id="4" name="Freeform 4"/>
              <p:cNvSpPr/>
              <p:nvPr/>
            </p:nvSpPr>
            <p:spPr>
              <a:xfrm>
                <a:off x="0" y="0"/>
                <a:ext cx="4596479" cy="2516124"/>
              </a:xfrm>
              <a:custGeom>
                <a:avLst/>
                <a:gdLst/>
                <a:ahLst/>
                <a:cxnLst/>
                <a:rect l="l" t="t" r="r" b="b"/>
                <a:pathLst>
                  <a:path w="4596479" h="2516124">
                    <a:moveTo>
                      <a:pt x="4517061" y="0"/>
                    </a:moveTo>
                    <a:lnTo>
                      <a:pt x="79418" y="0"/>
                    </a:lnTo>
                    <a:cubicBezTo>
                      <a:pt x="79418" y="43699"/>
                      <a:pt x="44079" y="79418"/>
                      <a:pt x="0" y="79418"/>
                    </a:cubicBezTo>
                    <a:lnTo>
                      <a:pt x="0" y="2436706"/>
                    </a:lnTo>
                    <a:cubicBezTo>
                      <a:pt x="43699" y="2436706"/>
                      <a:pt x="79418" y="2472045"/>
                      <a:pt x="79418" y="2516124"/>
                    </a:cubicBezTo>
                    <a:lnTo>
                      <a:pt x="4517061" y="2516124"/>
                    </a:lnTo>
                    <a:cubicBezTo>
                      <a:pt x="4517061" y="2472425"/>
                      <a:pt x="4552400" y="2436706"/>
                      <a:pt x="4596479" y="2436706"/>
                    </a:cubicBezTo>
                    <a:lnTo>
                      <a:pt x="4596479" y="79418"/>
                    </a:lnTo>
                    <a:cubicBezTo>
                      <a:pt x="4552780" y="79418"/>
                      <a:pt x="4517061" y="44079"/>
                      <a:pt x="4517061" y="0"/>
                    </a:cubicBezTo>
                    <a:close/>
                  </a:path>
                </a:pathLst>
              </a:custGeom>
              <a:solidFill>
                <a:srgbClr val="000000">
                  <a:alpha val="0"/>
                </a:srgbClr>
              </a:solidFill>
              <a:ln w="19050" cap="sq">
                <a:solidFill>
                  <a:srgbClr val="261310"/>
                </a:solidFill>
                <a:prstDash val="solid"/>
                <a:miter/>
              </a:ln>
            </p:spPr>
          </p:sp>
          <p:sp>
            <p:nvSpPr>
              <p:cNvPr id="5" name="TextBox 5"/>
              <p:cNvSpPr txBox="1"/>
              <p:nvPr/>
            </p:nvSpPr>
            <p:spPr>
              <a:xfrm>
                <a:off x="38100" y="-9525"/>
                <a:ext cx="4520279" cy="2487549"/>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170293" y="186017"/>
              <a:ext cx="22836362" cy="12317628"/>
              <a:chOff x="0" y="0"/>
              <a:chExt cx="4596479" cy="2479279"/>
            </a:xfrm>
          </p:grpSpPr>
          <p:sp>
            <p:nvSpPr>
              <p:cNvPr id="7" name="Freeform 7"/>
              <p:cNvSpPr/>
              <p:nvPr/>
            </p:nvSpPr>
            <p:spPr>
              <a:xfrm>
                <a:off x="0" y="0"/>
                <a:ext cx="4596479" cy="2479279"/>
              </a:xfrm>
              <a:custGeom>
                <a:avLst/>
                <a:gdLst/>
                <a:ahLst/>
                <a:cxnLst/>
                <a:rect l="l" t="t" r="r" b="b"/>
                <a:pathLst>
                  <a:path w="4596479" h="2479279">
                    <a:moveTo>
                      <a:pt x="4517061" y="0"/>
                    </a:moveTo>
                    <a:lnTo>
                      <a:pt x="79418" y="0"/>
                    </a:lnTo>
                    <a:cubicBezTo>
                      <a:pt x="79418" y="43699"/>
                      <a:pt x="44079" y="79418"/>
                      <a:pt x="0" y="79418"/>
                    </a:cubicBezTo>
                    <a:lnTo>
                      <a:pt x="0" y="2399861"/>
                    </a:lnTo>
                    <a:cubicBezTo>
                      <a:pt x="43699" y="2399861"/>
                      <a:pt x="79418" y="2435200"/>
                      <a:pt x="79418" y="2479279"/>
                    </a:cubicBezTo>
                    <a:lnTo>
                      <a:pt x="4517061" y="2479279"/>
                    </a:lnTo>
                    <a:cubicBezTo>
                      <a:pt x="4517061" y="2435580"/>
                      <a:pt x="4552400" y="2399861"/>
                      <a:pt x="4596479" y="2399861"/>
                    </a:cubicBezTo>
                    <a:lnTo>
                      <a:pt x="4596479" y="79418"/>
                    </a:lnTo>
                    <a:cubicBezTo>
                      <a:pt x="4552780" y="79418"/>
                      <a:pt x="4517061" y="44079"/>
                      <a:pt x="4517061" y="0"/>
                    </a:cubicBezTo>
                    <a:close/>
                  </a:path>
                </a:pathLst>
              </a:custGeom>
              <a:solidFill>
                <a:srgbClr val="F8F2EC"/>
              </a:solidFill>
            </p:spPr>
          </p:sp>
          <p:sp>
            <p:nvSpPr>
              <p:cNvPr id="8" name="TextBox 8"/>
              <p:cNvSpPr txBox="1"/>
              <p:nvPr/>
            </p:nvSpPr>
            <p:spPr>
              <a:xfrm>
                <a:off x="38100" y="-9525"/>
                <a:ext cx="4520279" cy="2450704"/>
              </a:xfrm>
              <a:prstGeom prst="rect">
                <a:avLst/>
              </a:prstGeom>
            </p:spPr>
            <p:txBody>
              <a:bodyPr lIns="50800" tIns="50800" rIns="50800" bIns="50800" rtlCol="0" anchor="ctr"/>
              <a:lstStyle/>
              <a:p>
                <a:pPr algn="ctr">
                  <a:lnSpc>
                    <a:spcPts val="2659"/>
                  </a:lnSpc>
                </a:pPr>
                <a:endParaRPr/>
              </a:p>
            </p:txBody>
          </p:sp>
        </p:grpSp>
      </p:grpSp>
      <p:sp>
        <p:nvSpPr>
          <p:cNvPr id="9" name="Freeform 9"/>
          <p:cNvSpPr/>
          <p:nvPr/>
        </p:nvSpPr>
        <p:spPr>
          <a:xfrm>
            <a:off x="2427081" y="786498"/>
            <a:ext cx="13079181" cy="8714004"/>
          </a:xfrm>
          <a:custGeom>
            <a:avLst/>
            <a:gdLst/>
            <a:ahLst/>
            <a:cxnLst/>
            <a:rect l="l" t="t" r="r" b="b"/>
            <a:pathLst>
              <a:path w="13079181" h="8714004">
                <a:moveTo>
                  <a:pt x="0" y="0"/>
                </a:moveTo>
                <a:lnTo>
                  <a:pt x="13079181" y="0"/>
                </a:lnTo>
                <a:lnTo>
                  <a:pt x="13079181" y="8714004"/>
                </a:lnTo>
                <a:lnTo>
                  <a:pt x="0" y="8714004"/>
                </a:lnTo>
                <a:lnTo>
                  <a:pt x="0" y="0"/>
                </a:lnTo>
                <a:close/>
              </a:path>
            </a:pathLst>
          </a:custGeom>
          <a:blipFill>
            <a:blip r:embed="rId2">
              <a:alphaModFix amt="19999"/>
            </a:blip>
            <a:stretch>
              <a:fillRect/>
            </a:stretch>
          </a:blipFill>
        </p:spPr>
      </p:sp>
      <p:sp>
        <p:nvSpPr>
          <p:cNvPr id="10" name="TextBox 10"/>
          <p:cNvSpPr txBox="1"/>
          <p:nvPr/>
        </p:nvSpPr>
        <p:spPr>
          <a:xfrm>
            <a:off x="5033341" y="3541001"/>
            <a:ext cx="8221319" cy="1071206"/>
          </a:xfrm>
          <a:prstGeom prst="rect">
            <a:avLst/>
          </a:prstGeom>
        </p:spPr>
        <p:txBody>
          <a:bodyPr lIns="0" tIns="0" rIns="0" bIns="0" rtlCol="0" anchor="t">
            <a:spAutoFit/>
          </a:bodyPr>
          <a:lstStyle/>
          <a:p>
            <a:pPr algn="ctr">
              <a:lnSpc>
                <a:spcPts val="8500"/>
              </a:lnSpc>
            </a:pPr>
            <a:r>
              <a:rPr lang="en-US" sz="7143">
                <a:solidFill>
                  <a:srgbClr val="261310"/>
                </a:solidFill>
                <a:latin typeface="Grand Cru S Bold"/>
              </a:rPr>
              <a:t>Mediapipe</a:t>
            </a:r>
          </a:p>
        </p:txBody>
      </p:sp>
      <p:sp>
        <p:nvSpPr>
          <p:cNvPr id="11" name="TextBox 11"/>
          <p:cNvSpPr txBox="1"/>
          <p:nvPr/>
        </p:nvSpPr>
        <p:spPr>
          <a:xfrm>
            <a:off x="5033341" y="5693843"/>
            <a:ext cx="8221319" cy="1071206"/>
          </a:xfrm>
          <a:prstGeom prst="rect">
            <a:avLst/>
          </a:prstGeom>
        </p:spPr>
        <p:txBody>
          <a:bodyPr lIns="0" tIns="0" rIns="0" bIns="0" rtlCol="0" anchor="t">
            <a:spAutoFit/>
          </a:bodyPr>
          <a:lstStyle/>
          <a:p>
            <a:pPr algn="ctr">
              <a:lnSpc>
                <a:spcPts val="8500"/>
              </a:lnSpc>
            </a:pPr>
            <a:r>
              <a:rPr lang="en-US" sz="7143">
                <a:solidFill>
                  <a:srgbClr val="261310"/>
                </a:solidFill>
                <a:latin typeface="Grand Cru S Bold"/>
              </a:rPr>
              <a:t>OpenCV</a:t>
            </a:r>
          </a:p>
        </p:txBody>
      </p:sp>
      <p:sp>
        <p:nvSpPr>
          <p:cNvPr id="12" name="TextBox 12"/>
          <p:cNvSpPr txBox="1"/>
          <p:nvPr/>
        </p:nvSpPr>
        <p:spPr>
          <a:xfrm>
            <a:off x="5033341" y="4613112"/>
            <a:ext cx="8221319" cy="1071206"/>
          </a:xfrm>
          <a:prstGeom prst="rect">
            <a:avLst/>
          </a:prstGeom>
        </p:spPr>
        <p:txBody>
          <a:bodyPr lIns="0" tIns="0" rIns="0" bIns="0" rtlCol="0" anchor="t">
            <a:spAutoFit/>
          </a:bodyPr>
          <a:lstStyle/>
          <a:p>
            <a:pPr algn="ctr">
              <a:lnSpc>
                <a:spcPts val="8500"/>
              </a:lnSpc>
            </a:pPr>
            <a:r>
              <a:rPr lang="en-US" sz="7143">
                <a:solidFill>
                  <a:srgbClr val="261310"/>
                </a:solidFill>
                <a:latin typeface="Grand Cru S Bold"/>
              </a:rPr>
              <a:t>&amp;</a:t>
            </a:r>
          </a:p>
        </p:txBody>
      </p:sp>
      <p:sp>
        <p:nvSpPr>
          <p:cNvPr id="13" name="AutoShape 13"/>
          <p:cNvSpPr/>
          <p:nvPr/>
        </p:nvSpPr>
        <p:spPr>
          <a:xfrm>
            <a:off x="5033341" y="398902"/>
            <a:ext cx="8221319" cy="0"/>
          </a:xfrm>
          <a:prstGeom prst="line">
            <a:avLst/>
          </a:prstGeom>
          <a:ln w="19050" cap="flat">
            <a:solidFill>
              <a:srgbClr val="000000"/>
            </a:solidFill>
            <a:prstDash val="solid"/>
            <a:headEnd type="none" w="sm" len="sm"/>
            <a:tailEnd type="none" w="sm" len="sm"/>
          </a:ln>
        </p:spPr>
      </p:sp>
      <p:sp>
        <p:nvSpPr>
          <p:cNvPr id="14" name="AutoShape 14"/>
          <p:cNvSpPr/>
          <p:nvPr/>
        </p:nvSpPr>
        <p:spPr>
          <a:xfrm>
            <a:off x="1028700" y="9888098"/>
            <a:ext cx="16230600" cy="0"/>
          </a:xfrm>
          <a:prstGeom prst="line">
            <a:avLst/>
          </a:prstGeom>
          <a:ln w="19050" cap="flat">
            <a:solidFill>
              <a:srgbClr val="000000"/>
            </a:solidFill>
            <a:prstDash val="solid"/>
            <a:headEnd type="none" w="sm" len="sm"/>
            <a:tailEnd type="none" w="sm" len="sm"/>
          </a:ln>
        </p:spPr>
      </p:sp>
    </p:spTree>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BCDBD3"/>
        </a:solidFill>
        <a:effectLst/>
      </p:bgPr>
    </p:bg>
    <p:spTree>
      <p:nvGrpSpPr>
        <p:cNvPr id="1" name=""/>
        <p:cNvGrpSpPr/>
        <p:nvPr/>
      </p:nvGrpSpPr>
      <p:grpSpPr>
        <a:xfrm>
          <a:off x="0" y="0"/>
          <a:ext cx="0" cy="0"/>
          <a:chOff x="0" y="0"/>
          <a:chExt cx="0" cy="0"/>
        </a:xfrm>
      </p:grpSpPr>
      <p:grpSp>
        <p:nvGrpSpPr>
          <p:cNvPr id="2" name="Group 2"/>
          <p:cNvGrpSpPr/>
          <p:nvPr/>
        </p:nvGrpSpPr>
        <p:grpSpPr>
          <a:xfrm>
            <a:off x="441723" y="379852"/>
            <a:ext cx="17404553" cy="9527296"/>
            <a:chOff x="0" y="0"/>
            <a:chExt cx="23206071" cy="12703061"/>
          </a:xfrm>
        </p:grpSpPr>
        <p:grpSp>
          <p:nvGrpSpPr>
            <p:cNvPr id="3" name="Group 3"/>
            <p:cNvGrpSpPr/>
            <p:nvPr/>
          </p:nvGrpSpPr>
          <p:grpSpPr>
            <a:xfrm>
              <a:off x="0" y="0"/>
              <a:ext cx="23206071" cy="12703061"/>
              <a:chOff x="0" y="0"/>
              <a:chExt cx="4596479" cy="2516124"/>
            </a:xfrm>
          </p:grpSpPr>
          <p:sp>
            <p:nvSpPr>
              <p:cNvPr id="4" name="Freeform 4"/>
              <p:cNvSpPr/>
              <p:nvPr/>
            </p:nvSpPr>
            <p:spPr>
              <a:xfrm>
                <a:off x="0" y="0"/>
                <a:ext cx="4596479" cy="2516124"/>
              </a:xfrm>
              <a:custGeom>
                <a:avLst/>
                <a:gdLst/>
                <a:ahLst/>
                <a:cxnLst/>
                <a:rect l="l" t="t" r="r" b="b"/>
                <a:pathLst>
                  <a:path w="4596479" h="2516124">
                    <a:moveTo>
                      <a:pt x="4517061" y="0"/>
                    </a:moveTo>
                    <a:lnTo>
                      <a:pt x="79418" y="0"/>
                    </a:lnTo>
                    <a:cubicBezTo>
                      <a:pt x="79418" y="43699"/>
                      <a:pt x="44079" y="79418"/>
                      <a:pt x="0" y="79418"/>
                    </a:cubicBezTo>
                    <a:lnTo>
                      <a:pt x="0" y="2436706"/>
                    </a:lnTo>
                    <a:cubicBezTo>
                      <a:pt x="43699" y="2436706"/>
                      <a:pt x="79418" y="2472045"/>
                      <a:pt x="79418" y="2516124"/>
                    </a:cubicBezTo>
                    <a:lnTo>
                      <a:pt x="4517061" y="2516124"/>
                    </a:lnTo>
                    <a:cubicBezTo>
                      <a:pt x="4517061" y="2472425"/>
                      <a:pt x="4552400" y="2436706"/>
                      <a:pt x="4596479" y="2436706"/>
                    </a:cubicBezTo>
                    <a:lnTo>
                      <a:pt x="4596479" y="79418"/>
                    </a:lnTo>
                    <a:cubicBezTo>
                      <a:pt x="4552780" y="79418"/>
                      <a:pt x="4517061" y="44079"/>
                      <a:pt x="4517061" y="0"/>
                    </a:cubicBezTo>
                    <a:close/>
                  </a:path>
                </a:pathLst>
              </a:custGeom>
              <a:solidFill>
                <a:srgbClr val="000000">
                  <a:alpha val="0"/>
                </a:srgbClr>
              </a:solidFill>
              <a:ln w="19050" cap="sq">
                <a:solidFill>
                  <a:srgbClr val="261310"/>
                </a:solidFill>
                <a:prstDash val="solid"/>
                <a:miter/>
              </a:ln>
            </p:spPr>
          </p:sp>
          <p:sp>
            <p:nvSpPr>
              <p:cNvPr id="5" name="TextBox 5"/>
              <p:cNvSpPr txBox="1"/>
              <p:nvPr/>
            </p:nvSpPr>
            <p:spPr>
              <a:xfrm>
                <a:off x="38100" y="-9525"/>
                <a:ext cx="4520279" cy="2487549"/>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170293" y="186017"/>
              <a:ext cx="22836362" cy="12317628"/>
              <a:chOff x="0" y="0"/>
              <a:chExt cx="4596479" cy="2479279"/>
            </a:xfrm>
          </p:grpSpPr>
          <p:sp>
            <p:nvSpPr>
              <p:cNvPr id="7" name="Freeform 7"/>
              <p:cNvSpPr/>
              <p:nvPr/>
            </p:nvSpPr>
            <p:spPr>
              <a:xfrm>
                <a:off x="0" y="0"/>
                <a:ext cx="4596479" cy="2479279"/>
              </a:xfrm>
              <a:custGeom>
                <a:avLst/>
                <a:gdLst/>
                <a:ahLst/>
                <a:cxnLst/>
                <a:rect l="l" t="t" r="r" b="b"/>
                <a:pathLst>
                  <a:path w="4596479" h="2479279">
                    <a:moveTo>
                      <a:pt x="4517061" y="0"/>
                    </a:moveTo>
                    <a:lnTo>
                      <a:pt x="79418" y="0"/>
                    </a:lnTo>
                    <a:cubicBezTo>
                      <a:pt x="79418" y="43699"/>
                      <a:pt x="44079" y="79418"/>
                      <a:pt x="0" y="79418"/>
                    </a:cubicBezTo>
                    <a:lnTo>
                      <a:pt x="0" y="2399861"/>
                    </a:lnTo>
                    <a:cubicBezTo>
                      <a:pt x="43699" y="2399861"/>
                      <a:pt x="79418" y="2435200"/>
                      <a:pt x="79418" y="2479279"/>
                    </a:cubicBezTo>
                    <a:lnTo>
                      <a:pt x="4517061" y="2479279"/>
                    </a:lnTo>
                    <a:cubicBezTo>
                      <a:pt x="4517061" y="2435580"/>
                      <a:pt x="4552400" y="2399861"/>
                      <a:pt x="4596479" y="2399861"/>
                    </a:cubicBezTo>
                    <a:lnTo>
                      <a:pt x="4596479" y="79418"/>
                    </a:lnTo>
                    <a:cubicBezTo>
                      <a:pt x="4552780" y="79418"/>
                      <a:pt x="4517061" y="44079"/>
                      <a:pt x="4517061" y="0"/>
                    </a:cubicBezTo>
                    <a:close/>
                  </a:path>
                </a:pathLst>
              </a:custGeom>
              <a:solidFill>
                <a:srgbClr val="F8F2EC"/>
              </a:solidFill>
            </p:spPr>
          </p:sp>
          <p:sp>
            <p:nvSpPr>
              <p:cNvPr id="8" name="TextBox 8"/>
              <p:cNvSpPr txBox="1"/>
              <p:nvPr/>
            </p:nvSpPr>
            <p:spPr>
              <a:xfrm>
                <a:off x="38100" y="-9525"/>
                <a:ext cx="4520279" cy="2450704"/>
              </a:xfrm>
              <a:prstGeom prst="rect">
                <a:avLst/>
              </a:prstGeom>
            </p:spPr>
            <p:txBody>
              <a:bodyPr lIns="50800" tIns="50800" rIns="50800" bIns="50800" rtlCol="0" anchor="ctr"/>
              <a:lstStyle/>
              <a:p>
                <a:pPr algn="ctr">
                  <a:lnSpc>
                    <a:spcPts val="2659"/>
                  </a:lnSpc>
                </a:pPr>
                <a:endParaRPr/>
              </a:p>
            </p:txBody>
          </p:sp>
        </p:grpSp>
      </p:grpSp>
      <p:sp>
        <p:nvSpPr>
          <p:cNvPr id="9" name="Freeform 9"/>
          <p:cNvSpPr/>
          <p:nvPr/>
        </p:nvSpPr>
        <p:spPr>
          <a:xfrm>
            <a:off x="2427081" y="786498"/>
            <a:ext cx="13079181" cy="8714004"/>
          </a:xfrm>
          <a:custGeom>
            <a:avLst/>
            <a:gdLst/>
            <a:ahLst/>
            <a:cxnLst/>
            <a:rect l="l" t="t" r="r" b="b"/>
            <a:pathLst>
              <a:path w="13079181" h="8714004">
                <a:moveTo>
                  <a:pt x="0" y="0"/>
                </a:moveTo>
                <a:lnTo>
                  <a:pt x="13079181" y="0"/>
                </a:lnTo>
                <a:lnTo>
                  <a:pt x="13079181" y="8714004"/>
                </a:lnTo>
                <a:lnTo>
                  <a:pt x="0" y="8714004"/>
                </a:lnTo>
                <a:lnTo>
                  <a:pt x="0" y="0"/>
                </a:lnTo>
                <a:close/>
              </a:path>
            </a:pathLst>
          </a:custGeom>
          <a:blipFill>
            <a:blip r:embed="rId2">
              <a:alphaModFix amt="19999"/>
            </a:blip>
            <a:stretch>
              <a:fillRect/>
            </a:stretch>
          </a:blipFill>
        </p:spPr>
      </p:sp>
      <p:sp>
        <p:nvSpPr>
          <p:cNvPr id="10" name="AutoShape 10"/>
          <p:cNvSpPr/>
          <p:nvPr/>
        </p:nvSpPr>
        <p:spPr>
          <a:xfrm>
            <a:off x="1096619" y="2433281"/>
            <a:ext cx="16230600" cy="0"/>
          </a:xfrm>
          <a:prstGeom prst="line">
            <a:avLst/>
          </a:prstGeom>
          <a:ln w="19050" cap="flat">
            <a:solidFill>
              <a:srgbClr val="000000"/>
            </a:solidFill>
            <a:prstDash val="solid"/>
            <a:headEnd type="none" w="sm" len="sm"/>
            <a:tailEnd type="none" w="sm" len="sm"/>
          </a:ln>
        </p:spPr>
      </p:sp>
      <p:sp>
        <p:nvSpPr>
          <p:cNvPr id="11" name="AutoShape 11"/>
          <p:cNvSpPr/>
          <p:nvPr/>
        </p:nvSpPr>
        <p:spPr>
          <a:xfrm flipV="1">
            <a:off x="9415408" y="1028700"/>
            <a:ext cx="0" cy="8229600"/>
          </a:xfrm>
          <a:prstGeom prst="line">
            <a:avLst/>
          </a:prstGeom>
          <a:ln w="19050" cap="flat">
            <a:solidFill>
              <a:srgbClr val="000000"/>
            </a:solidFill>
            <a:prstDash val="solid"/>
            <a:headEnd type="none" w="sm" len="sm"/>
            <a:tailEnd type="none" w="sm" len="sm"/>
          </a:ln>
        </p:spPr>
      </p:sp>
      <p:sp>
        <p:nvSpPr>
          <p:cNvPr id="12" name="TextBox 12"/>
          <p:cNvSpPr txBox="1"/>
          <p:nvPr/>
        </p:nvSpPr>
        <p:spPr>
          <a:xfrm>
            <a:off x="9510658" y="1000125"/>
            <a:ext cx="8221319" cy="1071206"/>
          </a:xfrm>
          <a:prstGeom prst="rect">
            <a:avLst/>
          </a:prstGeom>
        </p:spPr>
        <p:txBody>
          <a:bodyPr lIns="0" tIns="0" rIns="0" bIns="0" rtlCol="0" anchor="t">
            <a:spAutoFit/>
          </a:bodyPr>
          <a:lstStyle/>
          <a:p>
            <a:pPr algn="ctr">
              <a:lnSpc>
                <a:spcPts val="8500"/>
              </a:lnSpc>
            </a:pPr>
            <a:r>
              <a:rPr lang="en-US" sz="7143">
                <a:solidFill>
                  <a:srgbClr val="261310"/>
                </a:solidFill>
                <a:latin typeface="Grand Cru S Bold"/>
              </a:rPr>
              <a:t>Mediapipe</a:t>
            </a:r>
          </a:p>
        </p:txBody>
      </p:sp>
      <p:sp>
        <p:nvSpPr>
          <p:cNvPr id="13" name="TextBox 13"/>
          <p:cNvSpPr txBox="1"/>
          <p:nvPr/>
        </p:nvSpPr>
        <p:spPr>
          <a:xfrm>
            <a:off x="1096619" y="1009650"/>
            <a:ext cx="8221319" cy="1071206"/>
          </a:xfrm>
          <a:prstGeom prst="rect">
            <a:avLst/>
          </a:prstGeom>
        </p:spPr>
        <p:txBody>
          <a:bodyPr lIns="0" tIns="0" rIns="0" bIns="0" rtlCol="0" anchor="t">
            <a:spAutoFit/>
          </a:bodyPr>
          <a:lstStyle/>
          <a:p>
            <a:pPr algn="ctr">
              <a:lnSpc>
                <a:spcPts val="8500"/>
              </a:lnSpc>
            </a:pPr>
            <a:r>
              <a:rPr lang="en-US" sz="7143">
                <a:solidFill>
                  <a:srgbClr val="261310"/>
                </a:solidFill>
                <a:latin typeface="Grand Cru S Bold"/>
              </a:rPr>
              <a:t>OpenCV</a:t>
            </a:r>
          </a:p>
        </p:txBody>
      </p:sp>
      <p:sp>
        <p:nvSpPr>
          <p:cNvPr id="14" name="Freeform 14"/>
          <p:cNvSpPr/>
          <p:nvPr/>
        </p:nvSpPr>
        <p:spPr>
          <a:xfrm>
            <a:off x="796962" y="2720691"/>
            <a:ext cx="8419487" cy="852973"/>
          </a:xfrm>
          <a:custGeom>
            <a:avLst/>
            <a:gdLst/>
            <a:ahLst/>
            <a:cxnLst/>
            <a:rect l="l" t="t" r="r" b="b"/>
            <a:pathLst>
              <a:path w="8419487" h="852973">
                <a:moveTo>
                  <a:pt x="0" y="0"/>
                </a:moveTo>
                <a:lnTo>
                  <a:pt x="8419487" y="0"/>
                </a:lnTo>
                <a:lnTo>
                  <a:pt x="8419487" y="852972"/>
                </a:lnTo>
                <a:lnTo>
                  <a:pt x="0" y="852972"/>
                </a:lnTo>
                <a:lnTo>
                  <a:pt x="0" y="0"/>
                </a:lnTo>
                <a:close/>
              </a:path>
            </a:pathLst>
          </a:custGeom>
          <a:blipFill>
            <a:blip r:embed="rId3"/>
            <a:stretch>
              <a:fillRect l="-7734" r="-3827" b="-562002"/>
            </a:stretch>
          </a:blipFill>
        </p:spPr>
      </p:sp>
    </p:spTree>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BCDBD3"/>
        </a:solidFill>
        <a:effectLst/>
      </p:bgPr>
    </p:bg>
    <p:spTree>
      <p:nvGrpSpPr>
        <p:cNvPr id="1" name=""/>
        <p:cNvGrpSpPr/>
        <p:nvPr/>
      </p:nvGrpSpPr>
      <p:grpSpPr>
        <a:xfrm>
          <a:off x="0" y="0"/>
          <a:ext cx="0" cy="0"/>
          <a:chOff x="0" y="0"/>
          <a:chExt cx="0" cy="0"/>
        </a:xfrm>
      </p:grpSpPr>
      <p:grpSp>
        <p:nvGrpSpPr>
          <p:cNvPr id="2" name="Group 2"/>
          <p:cNvGrpSpPr/>
          <p:nvPr/>
        </p:nvGrpSpPr>
        <p:grpSpPr>
          <a:xfrm>
            <a:off x="441723" y="379852"/>
            <a:ext cx="17404553" cy="9527296"/>
            <a:chOff x="0" y="0"/>
            <a:chExt cx="23206071" cy="12703061"/>
          </a:xfrm>
        </p:grpSpPr>
        <p:grpSp>
          <p:nvGrpSpPr>
            <p:cNvPr id="3" name="Group 3"/>
            <p:cNvGrpSpPr/>
            <p:nvPr/>
          </p:nvGrpSpPr>
          <p:grpSpPr>
            <a:xfrm>
              <a:off x="0" y="0"/>
              <a:ext cx="23206071" cy="12703061"/>
              <a:chOff x="0" y="0"/>
              <a:chExt cx="4596479" cy="2516124"/>
            </a:xfrm>
          </p:grpSpPr>
          <p:sp>
            <p:nvSpPr>
              <p:cNvPr id="4" name="Freeform 4"/>
              <p:cNvSpPr/>
              <p:nvPr/>
            </p:nvSpPr>
            <p:spPr>
              <a:xfrm>
                <a:off x="0" y="0"/>
                <a:ext cx="4596479" cy="2516124"/>
              </a:xfrm>
              <a:custGeom>
                <a:avLst/>
                <a:gdLst/>
                <a:ahLst/>
                <a:cxnLst/>
                <a:rect l="l" t="t" r="r" b="b"/>
                <a:pathLst>
                  <a:path w="4596479" h="2516124">
                    <a:moveTo>
                      <a:pt x="4517061" y="0"/>
                    </a:moveTo>
                    <a:lnTo>
                      <a:pt x="79418" y="0"/>
                    </a:lnTo>
                    <a:cubicBezTo>
                      <a:pt x="79418" y="43699"/>
                      <a:pt x="44079" y="79418"/>
                      <a:pt x="0" y="79418"/>
                    </a:cubicBezTo>
                    <a:lnTo>
                      <a:pt x="0" y="2436706"/>
                    </a:lnTo>
                    <a:cubicBezTo>
                      <a:pt x="43699" y="2436706"/>
                      <a:pt x="79418" y="2472045"/>
                      <a:pt x="79418" y="2516124"/>
                    </a:cubicBezTo>
                    <a:lnTo>
                      <a:pt x="4517061" y="2516124"/>
                    </a:lnTo>
                    <a:cubicBezTo>
                      <a:pt x="4517061" y="2472425"/>
                      <a:pt x="4552400" y="2436706"/>
                      <a:pt x="4596479" y="2436706"/>
                    </a:cubicBezTo>
                    <a:lnTo>
                      <a:pt x="4596479" y="79418"/>
                    </a:lnTo>
                    <a:cubicBezTo>
                      <a:pt x="4552780" y="79418"/>
                      <a:pt x="4517061" y="44079"/>
                      <a:pt x="4517061" y="0"/>
                    </a:cubicBezTo>
                    <a:close/>
                  </a:path>
                </a:pathLst>
              </a:custGeom>
              <a:solidFill>
                <a:srgbClr val="000000">
                  <a:alpha val="0"/>
                </a:srgbClr>
              </a:solidFill>
              <a:ln w="19050" cap="sq">
                <a:solidFill>
                  <a:srgbClr val="261310"/>
                </a:solidFill>
                <a:prstDash val="solid"/>
                <a:miter/>
              </a:ln>
            </p:spPr>
          </p:sp>
          <p:sp>
            <p:nvSpPr>
              <p:cNvPr id="5" name="TextBox 5"/>
              <p:cNvSpPr txBox="1"/>
              <p:nvPr/>
            </p:nvSpPr>
            <p:spPr>
              <a:xfrm>
                <a:off x="38100" y="-9525"/>
                <a:ext cx="4520279" cy="2487549"/>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170293" y="186017"/>
              <a:ext cx="22836362" cy="12317628"/>
              <a:chOff x="0" y="0"/>
              <a:chExt cx="4596479" cy="2479279"/>
            </a:xfrm>
          </p:grpSpPr>
          <p:sp>
            <p:nvSpPr>
              <p:cNvPr id="7" name="Freeform 7"/>
              <p:cNvSpPr/>
              <p:nvPr/>
            </p:nvSpPr>
            <p:spPr>
              <a:xfrm>
                <a:off x="0" y="0"/>
                <a:ext cx="4596479" cy="2479279"/>
              </a:xfrm>
              <a:custGeom>
                <a:avLst/>
                <a:gdLst/>
                <a:ahLst/>
                <a:cxnLst/>
                <a:rect l="l" t="t" r="r" b="b"/>
                <a:pathLst>
                  <a:path w="4596479" h="2479279">
                    <a:moveTo>
                      <a:pt x="4517061" y="0"/>
                    </a:moveTo>
                    <a:lnTo>
                      <a:pt x="79418" y="0"/>
                    </a:lnTo>
                    <a:cubicBezTo>
                      <a:pt x="79418" y="43699"/>
                      <a:pt x="44079" y="79418"/>
                      <a:pt x="0" y="79418"/>
                    </a:cubicBezTo>
                    <a:lnTo>
                      <a:pt x="0" y="2399861"/>
                    </a:lnTo>
                    <a:cubicBezTo>
                      <a:pt x="43699" y="2399861"/>
                      <a:pt x="79418" y="2435200"/>
                      <a:pt x="79418" y="2479279"/>
                    </a:cubicBezTo>
                    <a:lnTo>
                      <a:pt x="4517061" y="2479279"/>
                    </a:lnTo>
                    <a:cubicBezTo>
                      <a:pt x="4517061" y="2435580"/>
                      <a:pt x="4552400" y="2399861"/>
                      <a:pt x="4596479" y="2399861"/>
                    </a:cubicBezTo>
                    <a:lnTo>
                      <a:pt x="4596479" y="79418"/>
                    </a:lnTo>
                    <a:cubicBezTo>
                      <a:pt x="4552780" y="79418"/>
                      <a:pt x="4517061" y="44079"/>
                      <a:pt x="4517061" y="0"/>
                    </a:cubicBezTo>
                    <a:close/>
                  </a:path>
                </a:pathLst>
              </a:custGeom>
              <a:solidFill>
                <a:srgbClr val="F8F2EC"/>
              </a:solidFill>
            </p:spPr>
          </p:sp>
          <p:sp>
            <p:nvSpPr>
              <p:cNvPr id="8" name="TextBox 8"/>
              <p:cNvSpPr txBox="1"/>
              <p:nvPr/>
            </p:nvSpPr>
            <p:spPr>
              <a:xfrm>
                <a:off x="38100" y="-9525"/>
                <a:ext cx="4520279" cy="2450704"/>
              </a:xfrm>
              <a:prstGeom prst="rect">
                <a:avLst/>
              </a:prstGeom>
            </p:spPr>
            <p:txBody>
              <a:bodyPr lIns="50800" tIns="50800" rIns="50800" bIns="50800" rtlCol="0" anchor="ctr"/>
              <a:lstStyle/>
              <a:p>
                <a:pPr algn="ctr">
                  <a:lnSpc>
                    <a:spcPts val="2659"/>
                  </a:lnSpc>
                </a:pPr>
                <a:endParaRPr/>
              </a:p>
            </p:txBody>
          </p:sp>
        </p:grpSp>
      </p:grpSp>
      <p:sp>
        <p:nvSpPr>
          <p:cNvPr id="9" name="Freeform 9"/>
          <p:cNvSpPr/>
          <p:nvPr/>
        </p:nvSpPr>
        <p:spPr>
          <a:xfrm>
            <a:off x="2427081" y="786498"/>
            <a:ext cx="13079181" cy="8714004"/>
          </a:xfrm>
          <a:custGeom>
            <a:avLst/>
            <a:gdLst/>
            <a:ahLst/>
            <a:cxnLst/>
            <a:rect l="l" t="t" r="r" b="b"/>
            <a:pathLst>
              <a:path w="13079181" h="8714004">
                <a:moveTo>
                  <a:pt x="0" y="0"/>
                </a:moveTo>
                <a:lnTo>
                  <a:pt x="13079181" y="0"/>
                </a:lnTo>
                <a:lnTo>
                  <a:pt x="13079181" y="8714004"/>
                </a:lnTo>
                <a:lnTo>
                  <a:pt x="0" y="8714004"/>
                </a:lnTo>
                <a:lnTo>
                  <a:pt x="0" y="0"/>
                </a:lnTo>
                <a:close/>
              </a:path>
            </a:pathLst>
          </a:custGeom>
          <a:blipFill>
            <a:blip r:embed="rId2">
              <a:alphaModFix amt="19999"/>
            </a:blip>
            <a:stretch>
              <a:fillRect/>
            </a:stretch>
          </a:blipFill>
        </p:spPr>
      </p:sp>
      <p:sp>
        <p:nvSpPr>
          <p:cNvPr id="10" name="AutoShape 10"/>
          <p:cNvSpPr/>
          <p:nvPr/>
        </p:nvSpPr>
        <p:spPr>
          <a:xfrm>
            <a:off x="1096619" y="2433281"/>
            <a:ext cx="16230600" cy="0"/>
          </a:xfrm>
          <a:prstGeom prst="line">
            <a:avLst/>
          </a:prstGeom>
          <a:ln w="19050" cap="flat">
            <a:solidFill>
              <a:srgbClr val="000000"/>
            </a:solidFill>
            <a:prstDash val="solid"/>
            <a:headEnd type="none" w="sm" len="sm"/>
            <a:tailEnd type="none" w="sm" len="sm"/>
          </a:ln>
        </p:spPr>
      </p:sp>
      <p:sp>
        <p:nvSpPr>
          <p:cNvPr id="11" name="AutoShape 11"/>
          <p:cNvSpPr/>
          <p:nvPr/>
        </p:nvSpPr>
        <p:spPr>
          <a:xfrm flipV="1">
            <a:off x="9415408" y="1028700"/>
            <a:ext cx="0" cy="8229600"/>
          </a:xfrm>
          <a:prstGeom prst="line">
            <a:avLst/>
          </a:prstGeom>
          <a:ln w="19050" cap="flat">
            <a:solidFill>
              <a:srgbClr val="000000"/>
            </a:solidFill>
            <a:prstDash val="solid"/>
            <a:headEnd type="none" w="sm" len="sm"/>
            <a:tailEnd type="none" w="sm" len="sm"/>
          </a:ln>
        </p:spPr>
      </p:sp>
      <p:sp>
        <p:nvSpPr>
          <p:cNvPr id="12" name="TextBox 12"/>
          <p:cNvSpPr txBox="1"/>
          <p:nvPr/>
        </p:nvSpPr>
        <p:spPr>
          <a:xfrm>
            <a:off x="9510658" y="1000125"/>
            <a:ext cx="8221319" cy="1071206"/>
          </a:xfrm>
          <a:prstGeom prst="rect">
            <a:avLst/>
          </a:prstGeom>
        </p:spPr>
        <p:txBody>
          <a:bodyPr lIns="0" tIns="0" rIns="0" bIns="0" rtlCol="0" anchor="t">
            <a:spAutoFit/>
          </a:bodyPr>
          <a:lstStyle/>
          <a:p>
            <a:pPr algn="ctr">
              <a:lnSpc>
                <a:spcPts val="8500"/>
              </a:lnSpc>
            </a:pPr>
            <a:r>
              <a:rPr lang="en-US" sz="7143">
                <a:solidFill>
                  <a:srgbClr val="261310"/>
                </a:solidFill>
                <a:latin typeface="Grand Cru S Bold"/>
              </a:rPr>
              <a:t>Mediapipe</a:t>
            </a:r>
          </a:p>
        </p:txBody>
      </p:sp>
      <p:sp>
        <p:nvSpPr>
          <p:cNvPr id="13" name="TextBox 13"/>
          <p:cNvSpPr txBox="1"/>
          <p:nvPr/>
        </p:nvSpPr>
        <p:spPr>
          <a:xfrm>
            <a:off x="1096619" y="1009650"/>
            <a:ext cx="8221319" cy="1071206"/>
          </a:xfrm>
          <a:prstGeom prst="rect">
            <a:avLst/>
          </a:prstGeom>
        </p:spPr>
        <p:txBody>
          <a:bodyPr lIns="0" tIns="0" rIns="0" bIns="0" rtlCol="0" anchor="t">
            <a:spAutoFit/>
          </a:bodyPr>
          <a:lstStyle/>
          <a:p>
            <a:pPr algn="ctr">
              <a:lnSpc>
                <a:spcPts val="8500"/>
              </a:lnSpc>
            </a:pPr>
            <a:r>
              <a:rPr lang="en-US" sz="7143">
                <a:solidFill>
                  <a:srgbClr val="261310"/>
                </a:solidFill>
                <a:latin typeface="Grand Cru S Bold"/>
              </a:rPr>
              <a:t>OpenCV</a:t>
            </a:r>
          </a:p>
        </p:txBody>
      </p:sp>
      <p:sp>
        <p:nvSpPr>
          <p:cNvPr id="14" name="Freeform 14"/>
          <p:cNvSpPr/>
          <p:nvPr/>
        </p:nvSpPr>
        <p:spPr>
          <a:xfrm>
            <a:off x="796962" y="2720691"/>
            <a:ext cx="8419487" cy="852973"/>
          </a:xfrm>
          <a:custGeom>
            <a:avLst/>
            <a:gdLst/>
            <a:ahLst/>
            <a:cxnLst/>
            <a:rect l="l" t="t" r="r" b="b"/>
            <a:pathLst>
              <a:path w="8419487" h="852973">
                <a:moveTo>
                  <a:pt x="0" y="0"/>
                </a:moveTo>
                <a:lnTo>
                  <a:pt x="8419487" y="0"/>
                </a:lnTo>
                <a:lnTo>
                  <a:pt x="8419487" y="852972"/>
                </a:lnTo>
                <a:lnTo>
                  <a:pt x="0" y="852972"/>
                </a:lnTo>
                <a:lnTo>
                  <a:pt x="0" y="0"/>
                </a:lnTo>
                <a:close/>
              </a:path>
            </a:pathLst>
          </a:custGeom>
          <a:blipFill>
            <a:blip r:embed="rId3"/>
            <a:stretch>
              <a:fillRect l="-7734" r="-3827" b="-562002"/>
            </a:stretch>
          </a:blipFill>
        </p:spPr>
      </p:sp>
      <p:sp>
        <p:nvSpPr>
          <p:cNvPr id="15" name="Freeform 15"/>
          <p:cNvSpPr/>
          <p:nvPr/>
        </p:nvSpPr>
        <p:spPr>
          <a:xfrm>
            <a:off x="796962" y="3565798"/>
            <a:ext cx="8419487" cy="740211"/>
          </a:xfrm>
          <a:custGeom>
            <a:avLst/>
            <a:gdLst/>
            <a:ahLst/>
            <a:cxnLst/>
            <a:rect l="l" t="t" r="r" b="b"/>
            <a:pathLst>
              <a:path w="8419487" h="740211">
                <a:moveTo>
                  <a:pt x="0" y="0"/>
                </a:moveTo>
                <a:lnTo>
                  <a:pt x="8419487" y="0"/>
                </a:lnTo>
                <a:lnTo>
                  <a:pt x="8419487" y="740212"/>
                </a:lnTo>
                <a:lnTo>
                  <a:pt x="0" y="740212"/>
                </a:lnTo>
                <a:lnTo>
                  <a:pt x="0" y="0"/>
                </a:lnTo>
                <a:close/>
              </a:path>
            </a:pathLst>
          </a:custGeom>
          <a:blipFill>
            <a:blip r:embed="rId3"/>
            <a:stretch>
              <a:fillRect l="-7734" t="-113050" r="-3827" b="-549799"/>
            </a:stretch>
          </a:blipFill>
        </p:spPr>
      </p:sp>
    </p:spTree>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BCDBD3"/>
        </a:solidFill>
        <a:effectLst/>
      </p:bgPr>
    </p:bg>
    <p:spTree>
      <p:nvGrpSpPr>
        <p:cNvPr id="1" name=""/>
        <p:cNvGrpSpPr/>
        <p:nvPr/>
      </p:nvGrpSpPr>
      <p:grpSpPr>
        <a:xfrm>
          <a:off x="0" y="0"/>
          <a:ext cx="0" cy="0"/>
          <a:chOff x="0" y="0"/>
          <a:chExt cx="0" cy="0"/>
        </a:xfrm>
      </p:grpSpPr>
      <p:grpSp>
        <p:nvGrpSpPr>
          <p:cNvPr id="2" name="Group 2"/>
          <p:cNvGrpSpPr/>
          <p:nvPr/>
        </p:nvGrpSpPr>
        <p:grpSpPr>
          <a:xfrm>
            <a:off x="441723" y="379852"/>
            <a:ext cx="17404553" cy="9527296"/>
            <a:chOff x="0" y="0"/>
            <a:chExt cx="23206071" cy="12703061"/>
          </a:xfrm>
        </p:grpSpPr>
        <p:grpSp>
          <p:nvGrpSpPr>
            <p:cNvPr id="3" name="Group 3"/>
            <p:cNvGrpSpPr/>
            <p:nvPr/>
          </p:nvGrpSpPr>
          <p:grpSpPr>
            <a:xfrm>
              <a:off x="0" y="0"/>
              <a:ext cx="23206071" cy="12703061"/>
              <a:chOff x="0" y="0"/>
              <a:chExt cx="4596479" cy="2516124"/>
            </a:xfrm>
          </p:grpSpPr>
          <p:sp>
            <p:nvSpPr>
              <p:cNvPr id="4" name="Freeform 4"/>
              <p:cNvSpPr/>
              <p:nvPr/>
            </p:nvSpPr>
            <p:spPr>
              <a:xfrm>
                <a:off x="0" y="0"/>
                <a:ext cx="4596479" cy="2516124"/>
              </a:xfrm>
              <a:custGeom>
                <a:avLst/>
                <a:gdLst/>
                <a:ahLst/>
                <a:cxnLst/>
                <a:rect l="l" t="t" r="r" b="b"/>
                <a:pathLst>
                  <a:path w="4596479" h="2516124">
                    <a:moveTo>
                      <a:pt x="4517061" y="0"/>
                    </a:moveTo>
                    <a:lnTo>
                      <a:pt x="79418" y="0"/>
                    </a:lnTo>
                    <a:cubicBezTo>
                      <a:pt x="79418" y="43699"/>
                      <a:pt x="44079" y="79418"/>
                      <a:pt x="0" y="79418"/>
                    </a:cubicBezTo>
                    <a:lnTo>
                      <a:pt x="0" y="2436706"/>
                    </a:lnTo>
                    <a:cubicBezTo>
                      <a:pt x="43699" y="2436706"/>
                      <a:pt x="79418" y="2472045"/>
                      <a:pt x="79418" y="2516124"/>
                    </a:cubicBezTo>
                    <a:lnTo>
                      <a:pt x="4517061" y="2516124"/>
                    </a:lnTo>
                    <a:cubicBezTo>
                      <a:pt x="4517061" y="2472425"/>
                      <a:pt x="4552400" y="2436706"/>
                      <a:pt x="4596479" y="2436706"/>
                    </a:cubicBezTo>
                    <a:lnTo>
                      <a:pt x="4596479" y="79418"/>
                    </a:lnTo>
                    <a:cubicBezTo>
                      <a:pt x="4552780" y="79418"/>
                      <a:pt x="4517061" y="44079"/>
                      <a:pt x="4517061" y="0"/>
                    </a:cubicBezTo>
                    <a:close/>
                  </a:path>
                </a:pathLst>
              </a:custGeom>
              <a:solidFill>
                <a:srgbClr val="000000">
                  <a:alpha val="0"/>
                </a:srgbClr>
              </a:solidFill>
              <a:ln w="19050" cap="sq">
                <a:solidFill>
                  <a:srgbClr val="261310"/>
                </a:solidFill>
                <a:prstDash val="solid"/>
                <a:miter/>
              </a:ln>
            </p:spPr>
          </p:sp>
          <p:sp>
            <p:nvSpPr>
              <p:cNvPr id="5" name="TextBox 5"/>
              <p:cNvSpPr txBox="1"/>
              <p:nvPr/>
            </p:nvSpPr>
            <p:spPr>
              <a:xfrm>
                <a:off x="38100" y="-9525"/>
                <a:ext cx="4520279" cy="2487549"/>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170293" y="186017"/>
              <a:ext cx="22836362" cy="12317628"/>
              <a:chOff x="0" y="0"/>
              <a:chExt cx="4596479" cy="2479279"/>
            </a:xfrm>
          </p:grpSpPr>
          <p:sp>
            <p:nvSpPr>
              <p:cNvPr id="7" name="Freeform 7"/>
              <p:cNvSpPr/>
              <p:nvPr/>
            </p:nvSpPr>
            <p:spPr>
              <a:xfrm>
                <a:off x="0" y="0"/>
                <a:ext cx="4596479" cy="2479279"/>
              </a:xfrm>
              <a:custGeom>
                <a:avLst/>
                <a:gdLst/>
                <a:ahLst/>
                <a:cxnLst/>
                <a:rect l="l" t="t" r="r" b="b"/>
                <a:pathLst>
                  <a:path w="4596479" h="2479279">
                    <a:moveTo>
                      <a:pt x="4517061" y="0"/>
                    </a:moveTo>
                    <a:lnTo>
                      <a:pt x="79418" y="0"/>
                    </a:lnTo>
                    <a:cubicBezTo>
                      <a:pt x="79418" y="43699"/>
                      <a:pt x="44079" y="79418"/>
                      <a:pt x="0" y="79418"/>
                    </a:cubicBezTo>
                    <a:lnTo>
                      <a:pt x="0" y="2399861"/>
                    </a:lnTo>
                    <a:cubicBezTo>
                      <a:pt x="43699" y="2399861"/>
                      <a:pt x="79418" y="2435200"/>
                      <a:pt x="79418" y="2479279"/>
                    </a:cubicBezTo>
                    <a:lnTo>
                      <a:pt x="4517061" y="2479279"/>
                    </a:lnTo>
                    <a:cubicBezTo>
                      <a:pt x="4517061" y="2435580"/>
                      <a:pt x="4552400" y="2399861"/>
                      <a:pt x="4596479" y="2399861"/>
                    </a:cubicBezTo>
                    <a:lnTo>
                      <a:pt x="4596479" y="79418"/>
                    </a:lnTo>
                    <a:cubicBezTo>
                      <a:pt x="4552780" y="79418"/>
                      <a:pt x="4517061" y="44079"/>
                      <a:pt x="4517061" y="0"/>
                    </a:cubicBezTo>
                    <a:close/>
                  </a:path>
                </a:pathLst>
              </a:custGeom>
              <a:solidFill>
                <a:srgbClr val="F8F2EC"/>
              </a:solidFill>
            </p:spPr>
          </p:sp>
          <p:sp>
            <p:nvSpPr>
              <p:cNvPr id="8" name="TextBox 8"/>
              <p:cNvSpPr txBox="1"/>
              <p:nvPr/>
            </p:nvSpPr>
            <p:spPr>
              <a:xfrm>
                <a:off x="38100" y="-9525"/>
                <a:ext cx="4520279" cy="2450704"/>
              </a:xfrm>
              <a:prstGeom prst="rect">
                <a:avLst/>
              </a:prstGeom>
            </p:spPr>
            <p:txBody>
              <a:bodyPr lIns="50800" tIns="50800" rIns="50800" bIns="50800" rtlCol="0" anchor="ctr"/>
              <a:lstStyle/>
              <a:p>
                <a:pPr algn="ctr">
                  <a:lnSpc>
                    <a:spcPts val="2659"/>
                  </a:lnSpc>
                </a:pPr>
                <a:endParaRPr/>
              </a:p>
            </p:txBody>
          </p:sp>
        </p:grpSp>
      </p:grpSp>
      <p:sp>
        <p:nvSpPr>
          <p:cNvPr id="9" name="Freeform 9"/>
          <p:cNvSpPr/>
          <p:nvPr/>
        </p:nvSpPr>
        <p:spPr>
          <a:xfrm>
            <a:off x="2427081" y="786498"/>
            <a:ext cx="13079181" cy="8714004"/>
          </a:xfrm>
          <a:custGeom>
            <a:avLst/>
            <a:gdLst/>
            <a:ahLst/>
            <a:cxnLst/>
            <a:rect l="l" t="t" r="r" b="b"/>
            <a:pathLst>
              <a:path w="13079181" h="8714004">
                <a:moveTo>
                  <a:pt x="0" y="0"/>
                </a:moveTo>
                <a:lnTo>
                  <a:pt x="13079181" y="0"/>
                </a:lnTo>
                <a:lnTo>
                  <a:pt x="13079181" y="8714004"/>
                </a:lnTo>
                <a:lnTo>
                  <a:pt x="0" y="8714004"/>
                </a:lnTo>
                <a:lnTo>
                  <a:pt x="0" y="0"/>
                </a:lnTo>
                <a:close/>
              </a:path>
            </a:pathLst>
          </a:custGeom>
          <a:blipFill>
            <a:blip r:embed="rId2">
              <a:alphaModFix amt="19999"/>
            </a:blip>
            <a:stretch>
              <a:fillRect/>
            </a:stretch>
          </a:blipFill>
        </p:spPr>
      </p:sp>
      <p:sp>
        <p:nvSpPr>
          <p:cNvPr id="10" name="AutoShape 10"/>
          <p:cNvSpPr/>
          <p:nvPr/>
        </p:nvSpPr>
        <p:spPr>
          <a:xfrm>
            <a:off x="1096619" y="2433281"/>
            <a:ext cx="16230600" cy="0"/>
          </a:xfrm>
          <a:prstGeom prst="line">
            <a:avLst/>
          </a:prstGeom>
          <a:ln w="19050" cap="flat">
            <a:solidFill>
              <a:srgbClr val="000000"/>
            </a:solidFill>
            <a:prstDash val="solid"/>
            <a:headEnd type="none" w="sm" len="sm"/>
            <a:tailEnd type="none" w="sm" len="sm"/>
          </a:ln>
        </p:spPr>
      </p:sp>
      <p:sp>
        <p:nvSpPr>
          <p:cNvPr id="11" name="AutoShape 11"/>
          <p:cNvSpPr/>
          <p:nvPr/>
        </p:nvSpPr>
        <p:spPr>
          <a:xfrm flipV="1">
            <a:off x="9415408" y="1028700"/>
            <a:ext cx="0" cy="8229600"/>
          </a:xfrm>
          <a:prstGeom prst="line">
            <a:avLst/>
          </a:prstGeom>
          <a:ln w="19050" cap="flat">
            <a:solidFill>
              <a:srgbClr val="000000"/>
            </a:solidFill>
            <a:prstDash val="solid"/>
            <a:headEnd type="none" w="sm" len="sm"/>
            <a:tailEnd type="none" w="sm" len="sm"/>
          </a:ln>
        </p:spPr>
      </p:sp>
      <p:sp>
        <p:nvSpPr>
          <p:cNvPr id="12" name="TextBox 12"/>
          <p:cNvSpPr txBox="1"/>
          <p:nvPr/>
        </p:nvSpPr>
        <p:spPr>
          <a:xfrm>
            <a:off x="9510658" y="1000125"/>
            <a:ext cx="8221319" cy="1071206"/>
          </a:xfrm>
          <a:prstGeom prst="rect">
            <a:avLst/>
          </a:prstGeom>
        </p:spPr>
        <p:txBody>
          <a:bodyPr lIns="0" tIns="0" rIns="0" bIns="0" rtlCol="0" anchor="t">
            <a:spAutoFit/>
          </a:bodyPr>
          <a:lstStyle/>
          <a:p>
            <a:pPr algn="ctr">
              <a:lnSpc>
                <a:spcPts val="8500"/>
              </a:lnSpc>
            </a:pPr>
            <a:r>
              <a:rPr lang="en-US" sz="7143">
                <a:solidFill>
                  <a:srgbClr val="261310"/>
                </a:solidFill>
                <a:latin typeface="Grand Cru S Bold"/>
              </a:rPr>
              <a:t>Mediapipe</a:t>
            </a:r>
          </a:p>
        </p:txBody>
      </p:sp>
      <p:sp>
        <p:nvSpPr>
          <p:cNvPr id="13" name="TextBox 13"/>
          <p:cNvSpPr txBox="1"/>
          <p:nvPr/>
        </p:nvSpPr>
        <p:spPr>
          <a:xfrm>
            <a:off x="1096619" y="1009650"/>
            <a:ext cx="8221319" cy="1071206"/>
          </a:xfrm>
          <a:prstGeom prst="rect">
            <a:avLst/>
          </a:prstGeom>
        </p:spPr>
        <p:txBody>
          <a:bodyPr lIns="0" tIns="0" rIns="0" bIns="0" rtlCol="0" anchor="t">
            <a:spAutoFit/>
          </a:bodyPr>
          <a:lstStyle/>
          <a:p>
            <a:pPr algn="ctr">
              <a:lnSpc>
                <a:spcPts val="8500"/>
              </a:lnSpc>
            </a:pPr>
            <a:r>
              <a:rPr lang="en-US" sz="7143">
                <a:solidFill>
                  <a:srgbClr val="261310"/>
                </a:solidFill>
                <a:latin typeface="Grand Cru S Bold"/>
              </a:rPr>
              <a:t>OpenCV</a:t>
            </a:r>
          </a:p>
        </p:txBody>
      </p:sp>
      <p:sp>
        <p:nvSpPr>
          <p:cNvPr id="14" name="Freeform 14"/>
          <p:cNvSpPr/>
          <p:nvPr/>
        </p:nvSpPr>
        <p:spPr>
          <a:xfrm>
            <a:off x="796962" y="2720691"/>
            <a:ext cx="8419487" cy="852973"/>
          </a:xfrm>
          <a:custGeom>
            <a:avLst/>
            <a:gdLst/>
            <a:ahLst/>
            <a:cxnLst/>
            <a:rect l="l" t="t" r="r" b="b"/>
            <a:pathLst>
              <a:path w="8419487" h="852973">
                <a:moveTo>
                  <a:pt x="0" y="0"/>
                </a:moveTo>
                <a:lnTo>
                  <a:pt x="8419487" y="0"/>
                </a:lnTo>
                <a:lnTo>
                  <a:pt x="8419487" y="852972"/>
                </a:lnTo>
                <a:lnTo>
                  <a:pt x="0" y="852972"/>
                </a:lnTo>
                <a:lnTo>
                  <a:pt x="0" y="0"/>
                </a:lnTo>
                <a:close/>
              </a:path>
            </a:pathLst>
          </a:custGeom>
          <a:blipFill>
            <a:blip r:embed="rId3"/>
            <a:stretch>
              <a:fillRect l="-7734" r="-3827" b="-562002"/>
            </a:stretch>
          </a:blipFill>
        </p:spPr>
      </p:sp>
      <p:sp>
        <p:nvSpPr>
          <p:cNvPr id="15" name="Freeform 15"/>
          <p:cNvSpPr/>
          <p:nvPr/>
        </p:nvSpPr>
        <p:spPr>
          <a:xfrm>
            <a:off x="796962" y="3565798"/>
            <a:ext cx="8419487" cy="740211"/>
          </a:xfrm>
          <a:custGeom>
            <a:avLst/>
            <a:gdLst/>
            <a:ahLst/>
            <a:cxnLst/>
            <a:rect l="l" t="t" r="r" b="b"/>
            <a:pathLst>
              <a:path w="8419487" h="740211">
                <a:moveTo>
                  <a:pt x="0" y="0"/>
                </a:moveTo>
                <a:lnTo>
                  <a:pt x="8419487" y="0"/>
                </a:lnTo>
                <a:lnTo>
                  <a:pt x="8419487" y="740212"/>
                </a:lnTo>
                <a:lnTo>
                  <a:pt x="0" y="740212"/>
                </a:lnTo>
                <a:lnTo>
                  <a:pt x="0" y="0"/>
                </a:lnTo>
                <a:close/>
              </a:path>
            </a:pathLst>
          </a:custGeom>
          <a:blipFill>
            <a:blip r:embed="rId3"/>
            <a:stretch>
              <a:fillRect l="-7734" t="-113050" r="-3827" b="-549799"/>
            </a:stretch>
          </a:blipFill>
        </p:spPr>
      </p:sp>
      <p:sp>
        <p:nvSpPr>
          <p:cNvPr id="16" name="Freeform 16"/>
          <p:cNvSpPr/>
          <p:nvPr/>
        </p:nvSpPr>
        <p:spPr>
          <a:xfrm>
            <a:off x="796962" y="4213498"/>
            <a:ext cx="8419487" cy="1841994"/>
          </a:xfrm>
          <a:custGeom>
            <a:avLst/>
            <a:gdLst/>
            <a:ahLst/>
            <a:cxnLst/>
            <a:rect l="l" t="t" r="r" b="b"/>
            <a:pathLst>
              <a:path w="8419487" h="1841994">
                <a:moveTo>
                  <a:pt x="0" y="0"/>
                </a:moveTo>
                <a:lnTo>
                  <a:pt x="8419487" y="0"/>
                </a:lnTo>
                <a:lnTo>
                  <a:pt x="8419487" y="1841994"/>
                </a:lnTo>
                <a:lnTo>
                  <a:pt x="0" y="1841994"/>
                </a:lnTo>
                <a:lnTo>
                  <a:pt x="0" y="0"/>
                </a:lnTo>
                <a:close/>
              </a:path>
            </a:pathLst>
          </a:custGeom>
          <a:blipFill>
            <a:blip r:embed="rId3"/>
            <a:stretch>
              <a:fillRect l="-7734" t="-80952" r="-3827" b="-125601"/>
            </a:stretch>
          </a:blipFill>
        </p:spPr>
      </p:sp>
    </p:spTree>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BCDBD3"/>
        </a:solidFill>
        <a:effectLst/>
      </p:bgPr>
    </p:bg>
    <p:spTree>
      <p:nvGrpSpPr>
        <p:cNvPr id="1" name=""/>
        <p:cNvGrpSpPr/>
        <p:nvPr/>
      </p:nvGrpSpPr>
      <p:grpSpPr>
        <a:xfrm>
          <a:off x="0" y="0"/>
          <a:ext cx="0" cy="0"/>
          <a:chOff x="0" y="0"/>
          <a:chExt cx="0" cy="0"/>
        </a:xfrm>
      </p:grpSpPr>
      <p:grpSp>
        <p:nvGrpSpPr>
          <p:cNvPr id="2" name="Group 2"/>
          <p:cNvGrpSpPr/>
          <p:nvPr/>
        </p:nvGrpSpPr>
        <p:grpSpPr>
          <a:xfrm>
            <a:off x="441723" y="379852"/>
            <a:ext cx="17404553" cy="9527296"/>
            <a:chOff x="0" y="0"/>
            <a:chExt cx="23206071" cy="12703061"/>
          </a:xfrm>
        </p:grpSpPr>
        <p:grpSp>
          <p:nvGrpSpPr>
            <p:cNvPr id="3" name="Group 3"/>
            <p:cNvGrpSpPr/>
            <p:nvPr/>
          </p:nvGrpSpPr>
          <p:grpSpPr>
            <a:xfrm>
              <a:off x="0" y="0"/>
              <a:ext cx="23206071" cy="12703061"/>
              <a:chOff x="0" y="0"/>
              <a:chExt cx="4596479" cy="2516124"/>
            </a:xfrm>
          </p:grpSpPr>
          <p:sp>
            <p:nvSpPr>
              <p:cNvPr id="4" name="Freeform 4"/>
              <p:cNvSpPr/>
              <p:nvPr/>
            </p:nvSpPr>
            <p:spPr>
              <a:xfrm>
                <a:off x="0" y="0"/>
                <a:ext cx="4596479" cy="2516124"/>
              </a:xfrm>
              <a:custGeom>
                <a:avLst/>
                <a:gdLst/>
                <a:ahLst/>
                <a:cxnLst/>
                <a:rect l="l" t="t" r="r" b="b"/>
                <a:pathLst>
                  <a:path w="4596479" h="2516124">
                    <a:moveTo>
                      <a:pt x="4517061" y="0"/>
                    </a:moveTo>
                    <a:lnTo>
                      <a:pt x="79418" y="0"/>
                    </a:lnTo>
                    <a:cubicBezTo>
                      <a:pt x="79418" y="43699"/>
                      <a:pt x="44079" y="79418"/>
                      <a:pt x="0" y="79418"/>
                    </a:cubicBezTo>
                    <a:lnTo>
                      <a:pt x="0" y="2436706"/>
                    </a:lnTo>
                    <a:cubicBezTo>
                      <a:pt x="43699" y="2436706"/>
                      <a:pt x="79418" y="2472045"/>
                      <a:pt x="79418" y="2516124"/>
                    </a:cubicBezTo>
                    <a:lnTo>
                      <a:pt x="4517061" y="2516124"/>
                    </a:lnTo>
                    <a:cubicBezTo>
                      <a:pt x="4517061" y="2472425"/>
                      <a:pt x="4552400" y="2436706"/>
                      <a:pt x="4596479" y="2436706"/>
                    </a:cubicBezTo>
                    <a:lnTo>
                      <a:pt x="4596479" y="79418"/>
                    </a:lnTo>
                    <a:cubicBezTo>
                      <a:pt x="4552780" y="79418"/>
                      <a:pt x="4517061" y="44079"/>
                      <a:pt x="4517061" y="0"/>
                    </a:cubicBezTo>
                    <a:close/>
                  </a:path>
                </a:pathLst>
              </a:custGeom>
              <a:solidFill>
                <a:srgbClr val="000000">
                  <a:alpha val="0"/>
                </a:srgbClr>
              </a:solidFill>
              <a:ln w="19050" cap="sq">
                <a:solidFill>
                  <a:srgbClr val="261310"/>
                </a:solidFill>
                <a:prstDash val="solid"/>
                <a:miter/>
              </a:ln>
            </p:spPr>
          </p:sp>
          <p:sp>
            <p:nvSpPr>
              <p:cNvPr id="5" name="TextBox 5"/>
              <p:cNvSpPr txBox="1"/>
              <p:nvPr/>
            </p:nvSpPr>
            <p:spPr>
              <a:xfrm>
                <a:off x="38100" y="-9525"/>
                <a:ext cx="4520279" cy="2487549"/>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170293" y="186017"/>
              <a:ext cx="22836362" cy="12317628"/>
              <a:chOff x="0" y="0"/>
              <a:chExt cx="4596479" cy="2479279"/>
            </a:xfrm>
          </p:grpSpPr>
          <p:sp>
            <p:nvSpPr>
              <p:cNvPr id="7" name="Freeform 7"/>
              <p:cNvSpPr/>
              <p:nvPr/>
            </p:nvSpPr>
            <p:spPr>
              <a:xfrm>
                <a:off x="0" y="0"/>
                <a:ext cx="4596479" cy="2479279"/>
              </a:xfrm>
              <a:custGeom>
                <a:avLst/>
                <a:gdLst/>
                <a:ahLst/>
                <a:cxnLst/>
                <a:rect l="l" t="t" r="r" b="b"/>
                <a:pathLst>
                  <a:path w="4596479" h="2479279">
                    <a:moveTo>
                      <a:pt x="4517061" y="0"/>
                    </a:moveTo>
                    <a:lnTo>
                      <a:pt x="79418" y="0"/>
                    </a:lnTo>
                    <a:cubicBezTo>
                      <a:pt x="79418" y="43699"/>
                      <a:pt x="44079" y="79418"/>
                      <a:pt x="0" y="79418"/>
                    </a:cubicBezTo>
                    <a:lnTo>
                      <a:pt x="0" y="2399861"/>
                    </a:lnTo>
                    <a:cubicBezTo>
                      <a:pt x="43699" y="2399861"/>
                      <a:pt x="79418" y="2435200"/>
                      <a:pt x="79418" y="2479279"/>
                    </a:cubicBezTo>
                    <a:lnTo>
                      <a:pt x="4517061" y="2479279"/>
                    </a:lnTo>
                    <a:cubicBezTo>
                      <a:pt x="4517061" y="2435580"/>
                      <a:pt x="4552400" y="2399861"/>
                      <a:pt x="4596479" y="2399861"/>
                    </a:cubicBezTo>
                    <a:lnTo>
                      <a:pt x="4596479" y="79418"/>
                    </a:lnTo>
                    <a:cubicBezTo>
                      <a:pt x="4552780" y="79418"/>
                      <a:pt x="4517061" y="44079"/>
                      <a:pt x="4517061" y="0"/>
                    </a:cubicBezTo>
                    <a:close/>
                  </a:path>
                </a:pathLst>
              </a:custGeom>
              <a:solidFill>
                <a:srgbClr val="F8F2EC"/>
              </a:solidFill>
            </p:spPr>
          </p:sp>
          <p:sp>
            <p:nvSpPr>
              <p:cNvPr id="8" name="TextBox 8"/>
              <p:cNvSpPr txBox="1"/>
              <p:nvPr/>
            </p:nvSpPr>
            <p:spPr>
              <a:xfrm>
                <a:off x="38100" y="-9525"/>
                <a:ext cx="4520279" cy="2450704"/>
              </a:xfrm>
              <a:prstGeom prst="rect">
                <a:avLst/>
              </a:prstGeom>
            </p:spPr>
            <p:txBody>
              <a:bodyPr lIns="50800" tIns="50800" rIns="50800" bIns="50800" rtlCol="0" anchor="ctr"/>
              <a:lstStyle/>
              <a:p>
                <a:pPr algn="ctr">
                  <a:lnSpc>
                    <a:spcPts val="2659"/>
                  </a:lnSpc>
                </a:pPr>
                <a:endParaRPr/>
              </a:p>
            </p:txBody>
          </p:sp>
        </p:grpSp>
      </p:grpSp>
      <p:sp>
        <p:nvSpPr>
          <p:cNvPr id="9" name="Freeform 9"/>
          <p:cNvSpPr/>
          <p:nvPr/>
        </p:nvSpPr>
        <p:spPr>
          <a:xfrm>
            <a:off x="2427081" y="786498"/>
            <a:ext cx="13079181" cy="8714004"/>
          </a:xfrm>
          <a:custGeom>
            <a:avLst/>
            <a:gdLst/>
            <a:ahLst/>
            <a:cxnLst/>
            <a:rect l="l" t="t" r="r" b="b"/>
            <a:pathLst>
              <a:path w="13079181" h="8714004">
                <a:moveTo>
                  <a:pt x="0" y="0"/>
                </a:moveTo>
                <a:lnTo>
                  <a:pt x="13079181" y="0"/>
                </a:lnTo>
                <a:lnTo>
                  <a:pt x="13079181" y="8714004"/>
                </a:lnTo>
                <a:lnTo>
                  <a:pt x="0" y="8714004"/>
                </a:lnTo>
                <a:lnTo>
                  <a:pt x="0" y="0"/>
                </a:lnTo>
                <a:close/>
              </a:path>
            </a:pathLst>
          </a:custGeom>
          <a:blipFill>
            <a:blip r:embed="rId2">
              <a:alphaModFix amt="19999"/>
            </a:blip>
            <a:stretch>
              <a:fillRect/>
            </a:stretch>
          </a:blipFill>
        </p:spPr>
      </p:sp>
      <p:sp>
        <p:nvSpPr>
          <p:cNvPr id="10" name="AutoShape 10"/>
          <p:cNvSpPr/>
          <p:nvPr/>
        </p:nvSpPr>
        <p:spPr>
          <a:xfrm>
            <a:off x="1096619" y="2433281"/>
            <a:ext cx="16230600" cy="0"/>
          </a:xfrm>
          <a:prstGeom prst="line">
            <a:avLst/>
          </a:prstGeom>
          <a:ln w="19050" cap="flat">
            <a:solidFill>
              <a:srgbClr val="000000"/>
            </a:solidFill>
            <a:prstDash val="solid"/>
            <a:headEnd type="none" w="sm" len="sm"/>
            <a:tailEnd type="none" w="sm" len="sm"/>
          </a:ln>
        </p:spPr>
      </p:sp>
      <p:sp>
        <p:nvSpPr>
          <p:cNvPr id="11" name="AutoShape 11"/>
          <p:cNvSpPr/>
          <p:nvPr/>
        </p:nvSpPr>
        <p:spPr>
          <a:xfrm flipV="1">
            <a:off x="9415408" y="1028700"/>
            <a:ext cx="0" cy="8229600"/>
          </a:xfrm>
          <a:prstGeom prst="line">
            <a:avLst/>
          </a:prstGeom>
          <a:ln w="19050" cap="flat">
            <a:solidFill>
              <a:srgbClr val="000000"/>
            </a:solidFill>
            <a:prstDash val="solid"/>
            <a:headEnd type="none" w="sm" len="sm"/>
            <a:tailEnd type="none" w="sm" len="sm"/>
          </a:ln>
        </p:spPr>
      </p:sp>
      <p:sp>
        <p:nvSpPr>
          <p:cNvPr id="12" name="TextBox 12"/>
          <p:cNvSpPr txBox="1"/>
          <p:nvPr/>
        </p:nvSpPr>
        <p:spPr>
          <a:xfrm>
            <a:off x="9510658" y="1000125"/>
            <a:ext cx="8221319" cy="1071206"/>
          </a:xfrm>
          <a:prstGeom prst="rect">
            <a:avLst/>
          </a:prstGeom>
        </p:spPr>
        <p:txBody>
          <a:bodyPr lIns="0" tIns="0" rIns="0" bIns="0" rtlCol="0" anchor="t">
            <a:spAutoFit/>
          </a:bodyPr>
          <a:lstStyle/>
          <a:p>
            <a:pPr algn="ctr">
              <a:lnSpc>
                <a:spcPts val="8500"/>
              </a:lnSpc>
            </a:pPr>
            <a:r>
              <a:rPr lang="en-US" sz="7143">
                <a:solidFill>
                  <a:srgbClr val="261310"/>
                </a:solidFill>
                <a:latin typeface="Grand Cru S Bold"/>
              </a:rPr>
              <a:t>Mediapipe</a:t>
            </a:r>
          </a:p>
        </p:txBody>
      </p:sp>
      <p:sp>
        <p:nvSpPr>
          <p:cNvPr id="13" name="TextBox 13"/>
          <p:cNvSpPr txBox="1"/>
          <p:nvPr/>
        </p:nvSpPr>
        <p:spPr>
          <a:xfrm>
            <a:off x="1096619" y="1009650"/>
            <a:ext cx="8221319" cy="1071206"/>
          </a:xfrm>
          <a:prstGeom prst="rect">
            <a:avLst/>
          </a:prstGeom>
        </p:spPr>
        <p:txBody>
          <a:bodyPr lIns="0" tIns="0" rIns="0" bIns="0" rtlCol="0" anchor="t">
            <a:spAutoFit/>
          </a:bodyPr>
          <a:lstStyle/>
          <a:p>
            <a:pPr algn="ctr">
              <a:lnSpc>
                <a:spcPts val="8500"/>
              </a:lnSpc>
            </a:pPr>
            <a:r>
              <a:rPr lang="en-US" sz="7143">
                <a:solidFill>
                  <a:srgbClr val="261310"/>
                </a:solidFill>
                <a:latin typeface="Grand Cru S Bold"/>
              </a:rPr>
              <a:t>OpenCV</a:t>
            </a:r>
          </a:p>
        </p:txBody>
      </p:sp>
      <p:sp>
        <p:nvSpPr>
          <p:cNvPr id="14" name="Freeform 14"/>
          <p:cNvSpPr/>
          <p:nvPr/>
        </p:nvSpPr>
        <p:spPr>
          <a:xfrm>
            <a:off x="796962" y="6036442"/>
            <a:ext cx="8419487" cy="1133056"/>
          </a:xfrm>
          <a:custGeom>
            <a:avLst/>
            <a:gdLst/>
            <a:ahLst/>
            <a:cxnLst/>
            <a:rect l="l" t="t" r="r" b="b"/>
            <a:pathLst>
              <a:path w="8419487" h="1133056">
                <a:moveTo>
                  <a:pt x="0" y="0"/>
                </a:moveTo>
                <a:lnTo>
                  <a:pt x="8419487" y="0"/>
                </a:lnTo>
                <a:lnTo>
                  <a:pt x="8419487" y="1133056"/>
                </a:lnTo>
                <a:lnTo>
                  <a:pt x="0" y="1133056"/>
                </a:lnTo>
                <a:lnTo>
                  <a:pt x="0" y="0"/>
                </a:lnTo>
                <a:close/>
              </a:path>
            </a:pathLst>
          </a:custGeom>
          <a:blipFill>
            <a:blip r:embed="rId3"/>
            <a:stretch>
              <a:fillRect l="-7734" t="-294172" r="-3827" b="-104187"/>
            </a:stretch>
          </a:blipFill>
        </p:spPr>
      </p:sp>
      <p:sp>
        <p:nvSpPr>
          <p:cNvPr id="15" name="Freeform 15"/>
          <p:cNvSpPr/>
          <p:nvPr/>
        </p:nvSpPr>
        <p:spPr>
          <a:xfrm>
            <a:off x="796962" y="2720691"/>
            <a:ext cx="8419487" cy="852973"/>
          </a:xfrm>
          <a:custGeom>
            <a:avLst/>
            <a:gdLst/>
            <a:ahLst/>
            <a:cxnLst/>
            <a:rect l="l" t="t" r="r" b="b"/>
            <a:pathLst>
              <a:path w="8419487" h="852973">
                <a:moveTo>
                  <a:pt x="0" y="0"/>
                </a:moveTo>
                <a:lnTo>
                  <a:pt x="8419487" y="0"/>
                </a:lnTo>
                <a:lnTo>
                  <a:pt x="8419487" y="852972"/>
                </a:lnTo>
                <a:lnTo>
                  <a:pt x="0" y="852972"/>
                </a:lnTo>
                <a:lnTo>
                  <a:pt x="0" y="0"/>
                </a:lnTo>
                <a:close/>
              </a:path>
            </a:pathLst>
          </a:custGeom>
          <a:blipFill>
            <a:blip r:embed="rId3"/>
            <a:stretch>
              <a:fillRect l="-7734" r="-3827" b="-562002"/>
            </a:stretch>
          </a:blipFill>
        </p:spPr>
      </p:sp>
      <p:sp>
        <p:nvSpPr>
          <p:cNvPr id="16" name="Freeform 16"/>
          <p:cNvSpPr/>
          <p:nvPr/>
        </p:nvSpPr>
        <p:spPr>
          <a:xfrm>
            <a:off x="796962" y="3565798"/>
            <a:ext cx="8419487" cy="740211"/>
          </a:xfrm>
          <a:custGeom>
            <a:avLst/>
            <a:gdLst/>
            <a:ahLst/>
            <a:cxnLst/>
            <a:rect l="l" t="t" r="r" b="b"/>
            <a:pathLst>
              <a:path w="8419487" h="740211">
                <a:moveTo>
                  <a:pt x="0" y="0"/>
                </a:moveTo>
                <a:lnTo>
                  <a:pt x="8419487" y="0"/>
                </a:lnTo>
                <a:lnTo>
                  <a:pt x="8419487" y="740212"/>
                </a:lnTo>
                <a:lnTo>
                  <a:pt x="0" y="740212"/>
                </a:lnTo>
                <a:lnTo>
                  <a:pt x="0" y="0"/>
                </a:lnTo>
                <a:close/>
              </a:path>
            </a:pathLst>
          </a:custGeom>
          <a:blipFill>
            <a:blip r:embed="rId3"/>
            <a:stretch>
              <a:fillRect l="-7734" t="-113050" r="-3827" b="-549799"/>
            </a:stretch>
          </a:blipFill>
        </p:spPr>
      </p:sp>
      <p:sp>
        <p:nvSpPr>
          <p:cNvPr id="17" name="Freeform 17"/>
          <p:cNvSpPr/>
          <p:nvPr/>
        </p:nvSpPr>
        <p:spPr>
          <a:xfrm>
            <a:off x="796962" y="4213498"/>
            <a:ext cx="8419487" cy="1841994"/>
          </a:xfrm>
          <a:custGeom>
            <a:avLst/>
            <a:gdLst/>
            <a:ahLst/>
            <a:cxnLst/>
            <a:rect l="l" t="t" r="r" b="b"/>
            <a:pathLst>
              <a:path w="8419487" h="1841994">
                <a:moveTo>
                  <a:pt x="0" y="0"/>
                </a:moveTo>
                <a:lnTo>
                  <a:pt x="8419487" y="0"/>
                </a:lnTo>
                <a:lnTo>
                  <a:pt x="8419487" y="1841994"/>
                </a:lnTo>
                <a:lnTo>
                  <a:pt x="0" y="1841994"/>
                </a:lnTo>
                <a:lnTo>
                  <a:pt x="0" y="0"/>
                </a:lnTo>
                <a:close/>
              </a:path>
            </a:pathLst>
          </a:custGeom>
          <a:blipFill>
            <a:blip r:embed="rId3"/>
            <a:stretch>
              <a:fillRect l="-7734" t="-80952" r="-3827" b="-125601"/>
            </a:stretch>
          </a:blipFill>
        </p:spPr>
      </p:sp>
    </p:spTree>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BCDBD3"/>
        </a:solidFill>
        <a:effectLst/>
      </p:bgPr>
    </p:bg>
    <p:spTree>
      <p:nvGrpSpPr>
        <p:cNvPr id="1" name=""/>
        <p:cNvGrpSpPr/>
        <p:nvPr/>
      </p:nvGrpSpPr>
      <p:grpSpPr>
        <a:xfrm>
          <a:off x="0" y="0"/>
          <a:ext cx="0" cy="0"/>
          <a:chOff x="0" y="0"/>
          <a:chExt cx="0" cy="0"/>
        </a:xfrm>
      </p:grpSpPr>
      <p:grpSp>
        <p:nvGrpSpPr>
          <p:cNvPr id="2" name="Group 2"/>
          <p:cNvGrpSpPr/>
          <p:nvPr/>
        </p:nvGrpSpPr>
        <p:grpSpPr>
          <a:xfrm>
            <a:off x="441723" y="379852"/>
            <a:ext cx="17404553" cy="9527296"/>
            <a:chOff x="0" y="0"/>
            <a:chExt cx="4596479" cy="2516124"/>
          </a:xfrm>
        </p:grpSpPr>
        <p:sp>
          <p:nvSpPr>
            <p:cNvPr id="3" name="Freeform 3"/>
            <p:cNvSpPr/>
            <p:nvPr/>
          </p:nvSpPr>
          <p:spPr>
            <a:xfrm>
              <a:off x="0" y="0"/>
              <a:ext cx="4596479" cy="2516124"/>
            </a:xfrm>
            <a:custGeom>
              <a:avLst/>
              <a:gdLst/>
              <a:ahLst/>
              <a:cxnLst/>
              <a:rect l="l" t="t" r="r" b="b"/>
              <a:pathLst>
                <a:path w="4596479" h="2516124">
                  <a:moveTo>
                    <a:pt x="4517061" y="0"/>
                  </a:moveTo>
                  <a:lnTo>
                    <a:pt x="79418" y="0"/>
                  </a:lnTo>
                  <a:cubicBezTo>
                    <a:pt x="79418" y="43699"/>
                    <a:pt x="44079" y="79418"/>
                    <a:pt x="0" y="79418"/>
                  </a:cubicBezTo>
                  <a:lnTo>
                    <a:pt x="0" y="2436706"/>
                  </a:lnTo>
                  <a:cubicBezTo>
                    <a:pt x="43699" y="2436706"/>
                    <a:pt x="79418" y="2472045"/>
                    <a:pt x="79418" y="2516124"/>
                  </a:cubicBezTo>
                  <a:lnTo>
                    <a:pt x="4517061" y="2516124"/>
                  </a:lnTo>
                  <a:cubicBezTo>
                    <a:pt x="4517061" y="2472425"/>
                    <a:pt x="4552400" y="2436706"/>
                    <a:pt x="4596479" y="2436706"/>
                  </a:cubicBezTo>
                  <a:lnTo>
                    <a:pt x="4596479" y="79418"/>
                  </a:lnTo>
                  <a:cubicBezTo>
                    <a:pt x="4552780" y="79418"/>
                    <a:pt x="4517061" y="44079"/>
                    <a:pt x="4517061" y="0"/>
                  </a:cubicBezTo>
                  <a:close/>
                </a:path>
              </a:pathLst>
            </a:custGeom>
            <a:solidFill>
              <a:srgbClr val="000000">
                <a:alpha val="0"/>
              </a:srgbClr>
            </a:solidFill>
            <a:ln w="19050" cap="sq">
              <a:solidFill>
                <a:srgbClr val="261310"/>
              </a:solidFill>
              <a:prstDash val="solid"/>
              <a:miter/>
            </a:ln>
          </p:spPr>
        </p:sp>
        <p:sp>
          <p:nvSpPr>
            <p:cNvPr id="4" name="TextBox 4"/>
            <p:cNvSpPr txBox="1"/>
            <p:nvPr/>
          </p:nvSpPr>
          <p:spPr>
            <a:xfrm>
              <a:off x="38100" y="-9525"/>
              <a:ext cx="4520279" cy="2487549"/>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569443" y="524389"/>
            <a:ext cx="17127272" cy="9238221"/>
            <a:chOff x="0" y="0"/>
            <a:chExt cx="4596479" cy="2479279"/>
          </a:xfrm>
        </p:grpSpPr>
        <p:sp>
          <p:nvSpPr>
            <p:cNvPr id="6" name="Freeform 6"/>
            <p:cNvSpPr/>
            <p:nvPr/>
          </p:nvSpPr>
          <p:spPr>
            <a:xfrm>
              <a:off x="0" y="0"/>
              <a:ext cx="4596479" cy="2479279"/>
            </a:xfrm>
            <a:custGeom>
              <a:avLst/>
              <a:gdLst/>
              <a:ahLst/>
              <a:cxnLst/>
              <a:rect l="l" t="t" r="r" b="b"/>
              <a:pathLst>
                <a:path w="4596479" h="2479279">
                  <a:moveTo>
                    <a:pt x="4517061" y="0"/>
                  </a:moveTo>
                  <a:lnTo>
                    <a:pt x="79418" y="0"/>
                  </a:lnTo>
                  <a:cubicBezTo>
                    <a:pt x="79418" y="43699"/>
                    <a:pt x="44079" y="79418"/>
                    <a:pt x="0" y="79418"/>
                  </a:cubicBezTo>
                  <a:lnTo>
                    <a:pt x="0" y="2399861"/>
                  </a:lnTo>
                  <a:cubicBezTo>
                    <a:pt x="43699" y="2399861"/>
                    <a:pt x="79418" y="2435200"/>
                    <a:pt x="79418" y="2479279"/>
                  </a:cubicBezTo>
                  <a:lnTo>
                    <a:pt x="4517061" y="2479279"/>
                  </a:lnTo>
                  <a:cubicBezTo>
                    <a:pt x="4517061" y="2435580"/>
                    <a:pt x="4552400" y="2399861"/>
                    <a:pt x="4596479" y="2399861"/>
                  </a:cubicBezTo>
                  <a:lnTo>
                    <a:pt x="4596479" y="79418"/>
                  </a:lnTo>
                  <a:cubicBezTo>
                    <a:pt x="4552780" y="79418"/>
                    <a:pt x="4517061" y="44079"/>
                    <a:pt x="4517061" y="0"/>
                  </a:cubicBezTo>
                  <a:close/>
                </a:path>
              </a:pathLst>
            </a:custGeom>
            <a:solidFill>
              <a:srgbClr val="F2F4EE"/>
            </a:solidFill>
          </p:spPr>
        </p:sp>
        <p:sp>
          <p:nvSpPr>
            <p:cNvPr id="7" name="TextBox 7"/>
            <p:cNvSpPr txBox="1"/>
            <p:nvPr/>
          </p:nvSpPr>
          <p:spPr>
            <a:xfrm>
              <a:off x="38100" y="-9525"/>
              <a:ext cx="4520279" cy="2450704"/>
            </a:xfrm>
            <a:prstGeom prst="rect">
              <a:avLst/>
            </a:prstGeom>
          </p:spPr>
          <p:txBody>
            <a:bodyPr lIns="50800" tIns="50800" rIns="50800" bIns="50800" rtlCol="0" anchor="ctr"/>
            <a:lstStyle/>
            <a:p>
              <a:pPr algn="ctr">
                <a:lnSpc>
                  <a:spcPts val="2659"/>
                </a:lnSpc>
              </a:pPr>
              <a:endParaRPr/>
            </a:p>
          </p:txBody>
        </p:sp>
      </p:grpSp>
      <p:sp>
        <p:nvSpPr>
          <p:cNvPr id="8" name="Freeform 8"/>
          <p:cNvSpPr/>
          <p:nvPr/>
        </p:nvSpPr>
        <p:spPr>
          <a:xfrm>
            <a:off x="2427081" y="786498"/>
            <a:ext cx="13079181" cy="8714004"/>
          </a:xfrm>
          <a:custGeom>
            <a:avLst/>
            <a:gdLst/>
            <a:ahLst/>
            <a:cxnLst/>
            <a:rect l="l" t="t" r="r" b="b"/>
            <a:pathLst>
              <a:path w="13079181" h="8714004">
                <a:moveTo>
                  <a:pt x="0" y="0"/>
                </a:moveTo>
                <a:lnTo>
                  <a:pt x="13079181" y="0"/>
                </a:lnTo>
                <a:lnTo>
                  <a:pt x="13079181" y="8714004"/>
                </a:lnTo>
                <a:lnTo>
                  <a:pt x="0" y="8714004"/>
                </a:lnTo>
                <a:lnTo>
                  <a:pt x="0" y="0"/>
                </a:lnTo>
                <a:close/>
              </a:path>
            </a:pathLst>
          </a:custGeom>
          <a:blipFill>
            <a:blip r:embed="rId2">
              <a:alphaModFix amt="19999"/>
            </a:blip>
            <a:stretch>
              <a:fillRect/>
            </a:stretch>
          </a:blipFill>
        </p:spPr>
      </p:sp>
      <p:sp>
        <p:nvSpPr>
          <p:cNvPr id="9" name="TextBox 9"/>
          <p:cNvSpPr txBox="1"/>
          <p:nvPr/>
        </p:nvSpPr>
        <p:spPr>
          <a:xfrm>
            <a:off x="1028700" y="1038225"/>
            <a:ext cx="7713366" cy="2821753"/>
          </a:xfrm>
          <a:prstGeom prst="rect">
            <a:avLst/>
          </a:prstGeom>
        </p:spPr>
        <p:txBody>
          <a:bodyPr lIns="0" tIns="0" rIns="0" bIns="0" rtlCol="0" anchor="t">
            <a:spAutoFit/>
          </a:bodyPr>
          <a:lstStyle/>
          <a:p>
            <a:pPr>
              <a:lnSpc>
                <a:spcPts val="11130"/>
              </a:lnSpc>
            </a:pPr>
            <a:r>
              <a:rPr lang="en-US" sz="9353">
                <a:solidFill>
                  <a:srgbClr val="261310"/>
                </a:solidFill>
                <a:latin typeface="Montserrat Bold"/>
              </a:rPr>
              <a:t>Project</a:t>
            </a:r>
          </a:p>
          <a:p>
            <a:pPr>
              <a:lnSpc>
                <a:spcPts val="11130"/>
              </a:lnSpc>
            </a:pPr>
            <a:r>
              <a:rPr lang="en-US" sz="9353">
                <a:solidFill>
                  <a:srgbClr val="261310"/>
                </a:solidFill>
                <a:latin typeface="Montserrat Bold"/>
              </a:rPr>
              <a:t>Overview</a:t>
            </a:r>
          </a:p>
        </p:txBody>
      </p:sp>
      <p:sp>
        <p:nvSpPr>
          <p:cNvPr id="10" name="TextBox 10"/>
          <p:cNvSpPr txBox="1"/>
          <p:nvPr/>
        </p:nvSpPr>
        <p:spPr>
          <a:xfrm>
            <a:off x="1028700" y="4188999"/>
            <a:ext cx="9838301" cy="4562557"/>
          </a:xfrm>
          <a:prstGeom prst="rect">
            <a:avLst/>
          </a:prstGeom>
        </p:spPr>
        <p:txBody>
          <a:bodyPr lIns="0" tIns="0" rIns="0" bIns="0" rtlCol="0" anchor="t">
            <a:spAutoFit/>
          </a:bodyPr>
          <a:lstStyle/>
          <a:p>
            <a:pPr>
              <a:lnSpc>
                <a:spcPts val="3670"/>
              </a:lnSpc>
            </a:pPr>
            <a:r>
              <a:rPr lang="en-US" sz="2621">
                <a:solidFill>
                  <a:srgbClr val="261310"/>
                </a:solidFill>
                <a:latin typeface="Raleway Semi-Bold"/>
              </a:rPr>
              <a:t>                                          Sign language, a rich and expressive method of communication for the deaf population, is being revolutionized by technology. MediaPipe and OpenCV are being used to recognize and comprehend hand movements, translating sign language into text or speech. This innovative technology has the potential to transform the lives of hard of-hearing and deaf people, enhancing communication in various fields such as accessibility, healthcare, and education. In this project, we tried to contribute an innovative way to convert sign language to speech. </a:t>
            </a:r>
          </a:p>
        </p:txBody>
      </p:sp>
      <p:sp>
        <p:nvSpPr>
          <p:cNvPr id="11" name="Freeform 11"/>
          <p:cNvSpPr/>
          <p:nvPr/>
        </p:nvSpPr>
        <p:spPr>
          <a:xfrm>
            <a:off x="11867090" y="4212403"/>
            <a:ext cx="5002796" cy="4114800"/>
          </a:xfrm>
          <a:custGeom>
            <a:avLst/>
            <a:gdLst/>
            <a:ahLst/>
            <a:cxnLst/>
            <a:rect l="l" t="t" r="r" b="b"/>
            <a:pathLst>
              <a:path w="5002796" h="4114800">
                <a:moveTo>
                  <a:pt x="0" y="0"/>
                </a:moveTo>
                <a:lnTo>
                  <a:pt x="5002796" y="0"/>
                </a:lnTo>
                <a:lnTo>
                  <a:pt x="5002796"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Tree>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BCDBD3"/>
        </a:solidFill>
        <a:effectLst/>
      </p:bgPr>
    </p:bg>
    <p:spTree>
      <p:nvGrpSpPr>
        <p:cNvPr id="1" name=""/>
        <p:cNvGrpSpPr/>
        <p:nvPr/>
      </p:nvGrpSpPr>
      <p:grpSpPr>
        <a:xfrm>
          <a:off x="0" y="0"/>
          <a:ext cx="0" cy="0"/>
          <a:chOff x="0" y="0"/>
          <a:chExt cx="0" cy="0"/>
        </a:xfrm>
      </p:grpSpPr>
      <p:grpSp>
        <p:nvGrpSpPr>
          <p:cNvPr id="2" name="Group 2"/>
          <p:cNvGrpSpPr/>
          <p:nvPr/>
        </p:nvGrpSpPr>
        <p:grpSpPr>
          <a:xfrm>
            <a:off x="441723" y="379852"/>
            <a:ext cx="17404553" cy="9527296"/>
            <a:chOff x="0" y="0"/>
            <a:chExt cx="23206071" cy="12703061"/>
          </a:xfrm>
        </p:grpSpPr>
        <p:grpSp>
          <p:nvGrpSpPr>
            <p:cNvPr id="3" name="Group 3"/>
            <p:cNvGrpSpPr/>
            <p:nvPr/>
          </p:nvGrpSpPr>
          <p:grpSpPr>
            <a:xfrm>
              <a:off x="0" y="0"/>
              <a:ext cx="23206071" cy="12703061"/>
              <a:chOff x="0" y="0"/>
              <a:chExt cx="4596479" cy="2516124"/>
            </a:xfrm>
          </p:grpSpPr>
          <p:sp>
            <p:nvSpPr>
              <p:cNvPr id="4" name="Freeform 4"/>
              <p:cNvSpPr/>
              <p:nvPr/>
            </p:nvSpPr>
            <p:spPr>
              <a:xfrm>
                <a:off x="0" y="0"/>
                <a:ext cx="4596479" cy="2516124"/>
              </a:xfrm>
              <a:custGeom>
                <a:avLst/>
                <a:gdLst/>
                <a:ahLst/>
                <a:cxnLst/>
                <a:rect l="l" t="t" r="r" b="b"/>
                <a:pathLst>
                  <a:path w="4596479" h="2516124">
                    <a:moveTo>
                      <a:pt x="4517061" y="0"/>
                    </a:moveTo>
                    <a:lnTo>
                      <a:pt x="79418" y="0"/>
                    </a:lnTo>
                    <a:cubicBezTo>
                      <a:pt x="79418" y="43699"/>
                      <a:pt x="44079" y="79418"/>
                      <a:pt x="0" y="79418"/>
                    </a:cubicBezTo>
                    <a:lnTo>
                      <a:pt x="0" y="2436706"/>
                    </a:lnTo>
                    <a:cubicBezTo>
                      <a:pt x="43699" y="2436706"/>
                      <a:pt x="79418" y="2472045"/>
                      <a:pt x="79418" y="2516124"/>
                    </a:cubicBezTo>
                    <a:lnTo>
                      <a:pt x="4517061" y="2516124"/>
                    </a:lnTo>
                    <a:cubicBezTo>
                      <a:pt x="4517061" y="2472425"/>
                      <a:pt x="4552400" y="2436706"/>
                      <a:pt x="4596479" y="2436706"/>
                    </a:cubicBezTo>
                    <a:lnTo>
                      <a:pt x="4596479" y="79418"/>
                    </a:lnTo>
                    <a:cubicBezTo>
                      <a:pt x="4552780" y="79418"/>
                      <a:pt x="4517061" y="44079"/>
                      <a:pt x="4517061" y="0"/>
                    </a:cubicBezTo>
                    <a:close/>
                  </a:path>
                </a:pathLst>
              </a:custGeom>
              <a:solidFill>
                <a:srgbClr val="000000">
                  <a:alpha val="0"/>
                </a:srgbClr>
              </a:solidFill>
              <a:ln w="19050" cap="sq">
                <a:solidFill>
                  <a:srgbClr val="261310"/>
                </a:solidFill>
                <a:prstDash val="solid"/>
                <a:miter/>
              </a:ln>
            </p:spPr>
          </p:sp>
          <p:sp>
            <p:nvSpPr>
              <p:cNvPr id="5" name="TextBox 5"/>
              <p:cNvSpPr txBox="1"/>
              <p:nvPr/>
            </p:nvSpPr>
            <p:spPr>
              <a:xfrm>
                <a:off x="38100" y="-9525"/>
                <a:ext cx="4520279" cy="2487549"/>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170293" y="186017"/>
              <a:ext cx="22836362" cy="12317628"/>
              <a:chOff x="0" y="0"/>
              <a:chExt cx="4596479" cy="2479279"/>
            </a:xfrm>
          </p:grpSpPr>
          <p:sp>
            <p:nvSpPr>
              <p:cNvPr id="7" name="Freeform 7"/>
              <p:cNvSpPr/>
              <p:nvPr/>
            </p:nvSpPr>
            <p:spPr>
              <a:xfrm>
                <a:off x="0" y="0"/>
                <a:ext cx="4596479" cy="2479279"/>
              </a:xfrm>
              <a:custGeom>
                <a:avLst/>
                <a:gdLst/>
                <a:ahLst/>
                <a:cxnLst/>
                <a:rect l="l" t="t" r="r" b="b"/>
                <a:pathLst>
                  <a:path w="4596479" h="2479279">
                    <a:moveTo>
                      <a:pt x="4517061" y="0"/>
                    </a:moveTo>
                    <a:lnTo>
                      <a:pt x="79418" y="0"/>
                    </a:lnTo>
                    <a:cubicBezTo>
                      <a:pt x="79418" y="43699"/>
                      <a:pt x="44079" y="79418"/>
                      <a:pt x="0" y="79418"/>
                    </a:cubicBezTo>
                    <a:lnTo>
                      <a:pt x="0" y="2399861"/>
                    </a:lnTo>
                    <a:cubicBezTo>
                      <a:pt x="43699" y="2399861"/>
                      <a:pt x="79418" y="2435200"/>
                      <a:pt x="79418" y="2479279"/>
                    </a:cubicBezTo>
                    <a:lnTo>
                      <a:pt x="4517061" y="2479279"/>
                    </a:lnTo>
                    <a:cubicBezTo>
                      <a:pt x="4517061" y="2435580"/>
                      <a:pt x="4552400" y="2399861"/>
                      <a:pt x="4596479" y="2399861"/>
                    </a:cubicBezTo>
                    <a:lnTo>
                      <a:pt x="4596479" y="79418"/>
                    </a:lnTo>
                    <a:cubicBezTo>
                      <a:pt x="4552780" y="79418"/>
                      <a:pt x="4517061" y="44079"/>
                      <a:pt x="4517061" y="0"/>
                    </a:cubicBezTo>
                    <a:close/>
                  </a:path>
                </a:pathLst>
              </a:custGeom>
              <a:solidFill>
                <a:srgbClr val="F8F2EC"/>
              </a:solidFill>
            </p:spPr>
          </p:sp>
          <p:sp>
            <p:nvSpPr>
              <p:cNvPr id="8" name="TextBox 8"/>
              <p:cNvSpPr txBox="1"/>
              <p:nvPr/>
            </p:nvSpPr>
            <p:spPr>
              <a:xfrm>
                <a:off x="38100" y="-9525"/>
                <a:ext cx="4520279" cy="2450704"/>
              </a:xfrm>
              <a:prstGeom prst="rect">
                <a:avLst/>
              </a:prstGeom>
            </p:spPr>
            <p:txBody>
              <a:bodyPr lIns="50800" tIns="50800" rIns="50800" bIns="50800" rtlCol="0" anchor="ctr"/>
              <a:lstStyle/>
              <a:p>
                <a:pPr algn="ctr">
                  <a:lnSpc>
                    <a:spcPts val="2659"/>
                  </a:lnSpc>
                </a:pPr>
                <a:endParaRPr/>
              </a:p>
            </p:txBody>
          </p:sp>
        </p:grpSp>
      </p:grpSp>
      <p:sp>
        <p:nvSpPr>
          <p:cNvPr id="9" name="Freeform 9"/>
          <p:cNvSpPr/>
          <p:nvPr/>
        </p:nvSpPr>
        <p:spPr>
          <a:xfrm>
            <a:off x="2427081" y="786498"/>
            <a:ext cx="13079181" cy="8714004"/>
          </a:xfrm>
          <a:custGeom>
            <a:avLst/>
            <a:gdLst/>
            <a:ahLst/>
            <a:cxnLst/>
            <a:rect l="l" t="t" r="r" b="b"/>
            <a:pathLst>
              <a:path w="13079181" h="8714004">
                <a:moveTo>
                  <a:pt x="0" y="0"/>
                </a:moveTo>
                <a:lnTo>
                  <a:pt x="13079181" y="0"/>
                </a:lnTo>
                <a:lnTo>
                  <a:pt x="13079181" y="8714004"/>
                </a:lnTo>
                <a:lnTo>
                  <a:pt x="0" y="8714004"/>
                </a:lnTo>
                <a:lnTo>
                  <a:pt x="0" y="0"/>
                </a:lnTo>
                <a:close/>
              </a:path>
            </a:pathLst>
          </a:custGeom>
          <a:blipFill>
            <a:blip r:embed="rId2">
              <a:alphaModFix amt="19999"/>
            </a:blip>
            <a:stretch>
              <a:fillRect/>
            </a:stretch>
          </a:blipFill>
        </p:spPr>
      </p:sp>
      <p:sp>
        <p:nvSpPr>
          <p:cNvPr id="10" name="AutoShape 10"/>
          <p:cNvSpPr/>
          <p:nvPr/>
        </p:nvSpPr>
        <p:spPr>
          <a:xfrm>
            <a:off x="1096619" y="2433281"/>
            <a:ext cx="16230600" cy="0"/>
          </a:xfrm>
          <a:prstGeom prst="line">
            <a:avLst/>
          </a:prstGeom>
          <a:ln w="19050" cap="flat">
            <a:solidFill>
              <a:srgbClr val="000000"/>
            </a:solidFill>
            <a:prstDash val="solid"/>
            <a:headEnd type="none" w="sm" len="sm"/>
            <a:tailEnd type="none" w="sm" len="sm"/>
          </a:ln>
        </p:spPr>
      </p:sp>
      <p:sp>
        <p:nvSpPr>
          <p:cNvPr id="11" name="AutoShape 11"/>
          <p:cNvSpPr/>
          <p:nvPr/>
        </p:nvSpPr>
        <p:spPr>
          <a:xfrm flipV="1">
            <a:off x="9415408" y="1028700"/>
            <a:ext cx="0" cy="8229600"/>
          </a:xfrm>
          <a:prstGeom prst="line">
            <a:avLst/>
          </a:prstGeom>
          <a:ln w="19050" cap="flat">
            <a:solidFill>
              <a:srgbClr val="000000"/>
            </a:solidFill>
            <a:prstDash val="solid"/>
            <a:headEnd type="none" w="sm" len="sm"/>
            <a:tailEnd type="none" w="sm" len="sm"/>
          </a:ln>
        </p:spPr>
      </p:sp>
      <p:sp>
        <p:nvSpPr>
          <p:cNvPr id="12" name="TextBox 12"/>
          <p:cNvSpPr txBox="1"/>
          <p:nvPr/>
        </p:nvSpPr>
        <p:spPr>
          <a:xfrm>
            <a:off x="9510658" y="1000125"/>
            <a:ext cx="8221319" cy="1071206"/>
          </a:xfrm>
          <a:prstGeom prst="rect">
            <a:avLst/>
          </a:prstGeom>
        </p:spPr>
        <p:txBody>
          <a:bodyPr lIns="0" tIns="0" rIns="0" bIns="0" rtlCol="0" anchor="t">
            <a:spAutoFit/>
          </a:bodyPr>
          <a:lstStyle/>
          <a:p>
            <a:pPr algn="ctr">
              <a:lnSpc>
                <a:spcPts val="8500"/>
              </a:lnSpc>
            </a:pPr>
            <a:r>
              <a:rPr lang="en-US" sz="7143">
                <a:solidFill>
                  <a:srgbClr val="261310"/>
                </a:solidFill>
                <a:latin typeface="Grand Cru S Bold"/>
              </a:rPr>
              <a:t>Mediapipe</a:t>
            </a:r>
          </a:p>
        </p:txBody>
      </p:sp>
      <p:sp>
        <p:nvSpPr>
          <p:cNvPr id="13" name="TextBox 13"/>
          <p:cNvSpPr txBox="1"/>
          <p:nvPr/>
        </p:nvSpPr>
        <p:spPr>
          <a:xfrm>
            <a:off x="1096619" y="1009650"/>
            <a:ext cx="8221319" cy="1071206"/>
          </a:xfrm>
          <a:prstGeom prst="rect">
            <a:avLst/>
          </a:prstGeom>
        </p:spPr>
        <p:txBody>
          <a:bodyPr lIns="0" tIns="0" rIns="0" bIns="0" rtlCol="0" anchor="t">
            <a:spAutoFit/>
          </a:bodyPr>
          <a:lstStyle/>
          <a:p>
            <a:pPr algn="ctr">
              <a:lnSpc>
                <a:spcPts val="8500"/>
              </a:lnSpc>
            </a:pPr>
            <a:r>
              <a:rPr lang="en-US" sz="7143">
                <a:solidFill>
                  <a:srgbClr val="261310"/>
                </a:solidFill>
                <a:latin typeface="Grand Cru S Bold"/>
              </a:rPr>
              <a:t>OpenCV</a:t>
            </a:r>
          </a:p>
        </p:txBody>
      </p:sp>
      <p:sp>
        <p:nvSpPr>
          <p:cNvPr id="14" name="Freeform 14"/>
          <p:cNvSpPr/>
          <p:nvPr/>
        </p:nvSpPr>
        <p:spPr>
          <a:xfrm>
            <a:off x="796962" y="7159973"/>
            <a:ext cx="8419487" cy="1190032"/>
          </a:xfrm>
          <a:custGeom>
            <a:avLst/>
            <a:gdLst/>
            <a:ahLst/>
            <a:cxnLst/>
            <a:rect l="l" t="t" r="r" b="b"/>
            <a:pathLst>
              <a:path w="8419487" h="1190032">
                <a:moveTo>
                  <a:pt x="0" y="0"/>
                </a:moveTo>
                <a:lnTo>
                  <a:pt x="8419487" y="0"/>
                </a:lnTo>
                <a:lnTo>
                  <a:pt x="8419487" y="1190032"/>
                </a:lnTo>
                <a:lnTo>
                  <a:pt x="0" y="1190032"/>
                </a:lnTo>
                <a:lnTo>
                  <a:pt x="0" y="0"/>
                </a:lnTo>
                <a:close/>
              </a:path>
            </a:pathLst>
          </a:custGeom>
          <a:blipFill>
            <a:blip r:embed="rId3"/>
            <a:stretch>
              <a:fillRect l="-7734" t="-374500" r="-3827"/>
            </a:stretch>
          </a:blipFill>
        </p:spPr>
      </p:sp>
      <p:sp>
        <p:nvSpPr>
          <p:cNvPr id="15" name="Freeform 15"/>
          <p:cNvSpPr/>
          <p:nvPr/>
        </p:nvSpPr>
        <p:spPr>
          <a:xfrm>
            <a:off x="796962" y="6036442"/>
            <a:ext cx="8419487" cy="1133056"/>
          </a:xfrm>
          <a:custGeom>
            <a:avLst/>
            <a:gdLst/>
            <a:ahLst/>
            <a:cxnLst/>
            <a:rect l="l" t="t" r="r" b="b"/>
            <a:pathLst>
              <a:path w="8419487" h="1133056">
                <a:moveTo>
                  <a:pt x="0" y="0"/>
                </a:moveTo>
                <a:lnTo>
                  <a:pt x="8419487" y="0"/>
                </a:lnTo>
                <a:lnTo>
                  <a:pt x="8419487" y="1133056"/>
                </a:lnTo>
                <a:lnTo>
                  <a:pt x="0" y="1133056"/>
                </a:lnTo>
                <a:lnTo>
                  <a:pt x="0" y="0"/>
                </a:lnTo>
                <a:close/>
              </a:path>
            </a:pathLst>
          </a:custGeom>
          <a:blipFill>
            <a:blip r:embed="rId3"/>
            <a:stretch>
              <a:fillRect l="-7734" t="-294172" r="-3827" b="-104187"/>
            </a:stretch>
          </a:blipFill>
        </p:spPr>
      </p:sp>
      <p:sp>
        <p:nvSpPr>
          <p:cNvPr id="16" name="Freeform 16"/>
          <p:cNvSpPr/>
          <p:nvPr/>
        </p:nvSpPr>
        <p:spPr>
          <a:xfrm>
            <a:off x="796962" y="2720691"/>
            <a:ext cx="8419487" cy="852973"/>
          </a:xfrm>
          <a:custGeom>
            <a:avLst/>
            <a:gdLst/>
            <a:ahLst/>
            <a:cxnLst/>
            <a:rect l="l" t="t" r="r" b="b"/>
            <a:pathLst>
              <a:path w="8419487" h="852973">
                <a:moveTo>
                  <a:pt x="0" y="0"/>
                </a:moveTo>
                <a:lnTo>
                  <a:pt x="8419487" y="0"/>
                </a:lnTo>
                <a:lnTo>
                  <a:pt x="8419487" y="852972"/>
                </a:lnTo>
                <a:lnTo>
                  <a:pt x="0" y="852972"/>
                </a:lnTo>
                <a:lnTo>
                  <a:pt x="0" y="0"/>
                </a:lnTo>
                <a:close/>
              </a:path>
            </a:pathLst>
          </a:custGeom>
          <a:blipFill>
            <a:blip r:embed="rId3"/>
            <a:stretch>
              <a:fillRect l="-7734" r="-3827" b="-562002"/>
            </a:stretch>
          </a:blipFill>
        </p:spPr>
      </p:sp>
      <p:sp>
        <p:nvSpPr>
          <p:cNvPr id="17" name="Freeform 17"/>
          <p:cNvSpPr/>
          <p:nvPr/>
        </p:nvSpPr>
        <p:spPr>
          <a:xfrm>
            <a:off x="796962" y="3565798"/>
            <a:ext cx="8419487" cy="740211"/>
          </a:xfrm>
          <a:custGeom>
            <a:avLst/>
            <a:gdLst/>
            <a:ahLst/>
            <a:cxnLst/>
            <a:rect l="l" t="t" r="r" b="b"/>
            <a:pathLst>
              <a:path w="8419487" h="740211">
                <a:moveTo>
                  <a:pt x="0" y="0"/>
                </a:moveTo>
                <a:lnTo>
                  <a:pt x="8419487" y="0"/>
                </a:lnTo>
                <a:lnTo>
                  <a:pt x="8419487" y="740212"/>
                </a:lnTo>
                <a:lnTo>
                  <a:pt x="0" y="740212"/>
                </a:lnTo>
                <a:lnTo>
                  <a:pt x="0" y="0"/>
                </a:lnTo>
                <a:close/>
              </a:path>
            </a:pathLst>
          </a:custGeom>
          <a:blipFill>
            <a:blip r:embed="rId3"/>
            <a:stretch>
              <a:fillRect l="-7734" t="-113050" r="-3827" b="-549799"/>
            </a:stretch>
          </a:blipFill>
        </p:spPr>
      </p:sp>
      <p:sp>
        <p:nvSpPr>
          <p:cNvPr id="18" name="Freeform 18"/>
          <p:cNvSpPr/>
          <p:nvPr/>
        </p:nvSpPr>
        <p:spPr>
          <a:xfrm>
            <a:off x="796962" y="4213498"/>
            <a:ext cx="8419487" cy="1841994"/>
          </a:xfrm>
          <a:custGeom>
            <a:avLst/>
            <a:gdLst/>
            <a:ahLst/>
            <a:cxnLst/>
            <a:rect l="l" t="t" r="r" b="b"/>
            <a:pathLst>
              <a:path w="8419487" h="1841994">
                <a:moveTo>
                  <a:pt x="0" y="0"/>
                </a:moveTo>
                <a:lnTo>
                  <a:pt x="8419487" y="0"/>
                </a:lnTo>
                <a:lnTo>
                  <a:pt x="8419487" y="1841994"/>
                </a:lnTo>
                <a:lnTo>
                  <a:pt x="0" y="1841994"/>
                </a:lnTo>
                <a:lnTo>
                  <a:pt x="0" y="0"/>
                </a:lnTo>
                <a:close/>
              </a:path>
            </a:pathLst>
          </a:custGeom>
          <a:blipFill>
            <a:blip r:embed="rId3"/>
            <a:stretch>
              <a:fillRect l="-7734" t="-80952" r="-3827" b="-125601"/>
            </a:stretch>
          </a:blipFill>
        </p:spPr>
      </p:sp>
    </p:spTree>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BCDBD3"/>
        </a:solidFill>
        <a:effectLst/>
      </p:bgPr>
    </p:bg>
    <p:spTree>
      <p:nvGrpSpPr>
        <p:cNvPr id="1" name=""/>
        <p:cNvGrpSpPr/>
        <p:nvPr/>
      </p:nvGrpSpPr>
      <p:grpSpPr>
        <a:xfrm>
          <a:off x="0" y="0"/>
          <a:ext cx="0" cy="0"/>
          <a:chOff x="0" y="0"/>
          <a:chExt cx="0" cy="0"/>
        </a:xfrm>
      </p:grpSpPr>
      <p:grpSp>
        <p:nvGrpSpPr>
          <p:cNvPr id="2" name="Group 2"/>
          <p:cNvGrpSpPr/>
          <p:nvPr/>
        </p:nvGrpSpPr>
        <p:grpSpPr>
          <a:xfrm>
            <a:off x="441723" y="379852"/>
            <a:ext cx="17404553" cy="9527296"/>
            <a:chOff x="0" y="0"/>
            <a:chExt cx="23206071" cy="12703061"/>
          </a:xfrm>
        </p:grpSpPr>
        <p:grpSp>
          <p:nvGrpSpPr>
            <p:cNvPr id="3" name="Group 3"/>
            <p:cNvGrpSpPr/>
            <p:nvPr/>
          </p:nvGrpSpPr>
          <p:grpSpPr>
            <a:xfrm>
              <a:off x="0" y="0"/>
              <a:ext cx="23206071" cy="12703061"/>
              <a:chOff x="0" y="0"/>
              <a:chExt cx="4596479" cy="2516124"/>
            </a:xfrm>
          </p:grpSpPr>
          <p:sp>
            <p:nvSpPr>
              <p:cNvPr id="4" name="Freeform 4"/>
              <p:cNvSpPr/>
              <p:nvPr/>
            </p:nvSpPr>
            <p:spPr>
              <a:xfrm>
                <a:off x="0" y="0"/>
                <a:ext cx="4596479" cy="2516124"/>
              </a:xfrm>
              <a:custGeom>
                <a:avLst/>
                <a:gdLst/>
                <a:ahLst/>
                <a:cxnLst/>
                <a:rect l="l" t="t" r="r" b="b"/>
                <a:pathLst>
                  <a:path w="4596479" h="2516124">
                    <a:moveTo>
                      <a:pt x="4517061" y="0"/>
                    </a:moveTo>
                    <a:lnTo>
                      <a:pt x="79418" y="0"/>
                    </a:lnTo>
                    <a:cubicBezTo>
                      <a:pt x="79418" y="43699"/>
                      <a:pt x="44079" y="79418"/>
                      <a:pt x="0" y="79418"/>
                    </a:cubicBezTo>
                    <a:lnTo>
                      <a:pt x="0" y="2436706"/>
                    </a:lnTo>
                    <a:cubicBezTo>
                      <a:pt x="43699" y="2436706"/>
                      <a:pt x="79418" y="2472045"/>
                      <a:pt x="79418" y="2516124"/>
                    </a:cubicBezTo>
                    <a:lnTo>
                      <a:pt x="4517061" y="2516124"/>
                    </a:lnTo>
                    <a:cubicBezTo>
                      <a:pt x="4517061" y="2472425"/>
                      <a:pt x="4552400" y="2436706"/>
                      <a:pt x="4596479" y="2436706"/>
                    </a:cubicBezTo>
                    <a:lnTo>
                      <a:pt x="4596479" y="79418"/>
                    </a:lnTo>
                    <a:cubicBezTo>
                      <a:pt x="4552780" y="79418"/>
                      <a:pt x="4517061" y="44079"/>
                      <a:pt x="4517061" y="0"/>
                    </a:cubicBezTo>
                    <a:close/>
                  </a:path>
                </a:pathLst>
              </a:custGeom>
              <a:solidFill>
                <a:srgbClr val="000000">
                  <a:alpha val="0"/>
                </a:srgbClr>
              </a:solidFill>
              <a:ln w="19050" cap="sq">
                <a:solidFill>
                  <a:srgbClr val="261310"/>
                </a:solidFill>
                <a:prstDash val="solid"/>
                <a:miter/>
              </a:ln>
            </p:spPr>
          </p:sp>
          <p:sp>
            <p:nvSpPr>
              <p:cNvPr id="5" name="TextBox 5"/>
              <p:cNvSpPr txBox="1"/>
              <p:nvPr/>
            </p:nvSpPr>
            <p:spPr>
              <a:xfrm>
                <a:off x="38100" y="-9525"/>
                <a:ext cx="4520279" cy="2487549"/>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170293" y="186017"/>
              <a:ext cx="22836362" cy="12317628"/>
              <a:chOff x="0" y="0"/>
              <a:chExt cx="4596479" cy="2479279"/>
            </a:xfrm>
          </p:grpSpPr>
          <p:sp>
            <p:nvSpPr>
              <p:cNvPr id="7" name="Freeform 7"/>
              <p:cNvSpPr/>
              <p:nvPr/>
            </p:nvSpPr>
            <p:spPr>
              <a:xfrm>
                <a:off x="0" y="0"/>
                <a:ext cx="4596479" cy="2479279"/>
              </a:xfrm>
              <a:custGeom>
                <a:avLst/>
                <a:gdLst/>
                <a:ahLst/>
                <a:cxnLst/>
                <a:rect l="l" t="t" r="r" b="b"/>
                <a:pathLst>
                  <a:path w="4596479" h="2479279">
                    <a:moveTo>
                      <a:pt x="4517061" y="0"/>
                    </a:moveTo>
                    <a:lnTo>
                      <a:pt x="79418" y="0"/>
                    </a:lnTo>
                    <a:cubicBezTo>
                      <a:pt x="79418" y="43699"/>
                      <a:pt x="44079" y="79418"/>
                      <a:pt x="0" y="79418"/>
                    </a:cubicBezTo>
                    <a:lnTo>
                      <a:pt x="0" y="2399861"/>
                    </a:lnTo>
                    <a:cubicBezTo>
                      <a:pt x="43699" y="2399861"/>
                      <a:pt x="79418" y="2435200"/>
                      <a:pt x="79418" y="2479279"/>
                    </a:cubicBezTo>
                    <a:lnTo>
                      <a:pt x="4517061" y="2479279"/>
                    </a:lnTo>
                    <a:cubicBezTo>
                      <a:pt x="4517061" y="2435580"/>
                      <a:pt x="4552400" y="2399861"/>
                      <a:pt x="4596479" y="2399861"/>
                    </a:cubicBezTo>
                    <a:lnTo>
                      <a:pt x="4596479" y="79418"/>
                    </a:lnTo>
                    <a:cubicBezTo>
                      <a:pt x="4552780" y="79418"/>
                      <a:pt x="4517061" y="44079"/>
                      <a:pt x="4517061" y="0"/>
                    </a:cubicBezTo>
                    <a:close/>
                  </a:path>
                </a:pathLst>
              </a:custGeom>
              <a:solidFill>
                <a:srgbClr val="F8F2EC"/>
              </a:solidFill>
            </p:spPr>
          </p:sp>
          <p:sp>
            <p:nvSpPr>
              <p:cNvPr id="8" name="TextBox 8"/>
              <p:cNvSpPr txBox="1"/>
              <p:nvPr/>
            </p:nvSpPr>
            <p:spPr>
              <a:xfrm>
                <a:off x="38100" y="-9525"/>
                <a:ext cx="4520279" cy="2450704"/>
              </a:xfrm>
              <a:prstGeom prst="rect">
                <a:avLst/>
              </a:prstGeom>
            </p:spPr>
            <p:txBody>
              <a:bodyPr lIns="50800" tIns="50800" rIns="50800" bIns="50800" rtlCol="0" anchor="ctr"/>
              <a:lstStyle/>
              <a:p>
                <a:pPr algn="ctr">
                  <a:lnSpc>
                    <a:spcPts val="2659"/>
                  </a:lnSpc>
                </a:pPr>
                <a:endParaRPr/>
              </a:p>
            </p:txBody>
          </p:sp>
        </p:grpSp>
      </p:grpSp>
      <p:sp>
        <p:nvSpPr>
          <p:cNvPr id="9" name="Freeform 9"/>
          <p:cNvSpPr/>
          <p:nvPr/>
        </p:nvSpPr>
        <p:spPr>
          <a:xfrm>
            <a:off x="2427081" y="786498"/>
            <a:ext cx="13079181" cy="8714004"/>
          </a:xfrm>
          <a:custGeom>
            <a:avLst/>
            <a:gdLst/>
            <a:ahLst/>
            <a:cxnLst/>
            <a:rect l="l" t="t" r="r" b="b"/>
            <a:pathLst>
              <a:path w="13079181" h="8714004">
                <a:moveTo>
                  <a:pt x="0" y="0"/>
                </a:moveTo>
                <a:lnTo>
                  <a:pt x="13079181" y="0"/>
                </a:lnTo>
                <a:lnTo>
                  <a:pt x="13079181" y="8714004"/>
                </a:lnTo>
                <a:lnTo>
                  <a:pt x="0" y="8714004"/>
                </a:lnTo>
                <a:lnTo>
                  <a:pt x="0" y="0"/>
                </a:lnTo>
                <a:close/>
              </a:path>
            </a:pathLst>
          </a:custGeom>
          <a:blipFill>
            <a:blip r:embed="rId2">
              <a:alphaModFix amt="19999"/>
            </a:blip>
            <a:stretch>
              <a:fillRect/>
            </a:stretch>
          </a:blipFill>
        </p:spPr>
      </p:sp>
      <p:sp>
        <p:nvSpPr>
          <p:cNvPr id="10" name="AutoShape 10"/>
          <p:cNvSpPr/>
          <p:nvPr/>
        </p:nvSpPr>
        <p:spPr>
          <a:xfrm>
            <a:off x="1096619" y="2433281"/>
            <a:ext cx="16230600" cy="0"/>
          </a:xfrm>
          <a:prstGeom prst="line">
            <a:avLst/>
          </a:prstGeom>
          <a:ln w="19050" cap="flat">
            <a:solidFill>
              <a:srgbClr val="000000"/>
            </a:solidFill>
            <a:prstDash val="solid"/>
            <a:headEnd type="none" w="sm" len="sm"/>
            <a:tailEnd type="none" w="sm" len="sm"/>
          </a:ln>
        </p:spPr>
      </p:sp>
      <p:sp>
        <p:nvSpPr>
          <p:cNvPr id="11" name="AutoShape 11"/>
          <p:cNvSpPr/>
          <p:nvPr/>
        </p:nvSpPr>
        <p:spPr>
          <a:xfrm flipV="1">
            <a:off x="9415408" y="1028700"/>
            <a:ext cx="0" cy="8229600"/>
          </a:xfrm>
          <a:prstGeom prst="line">
            <a:avLst/>
          </a:prstGeom>
          <a:ln w="19050" cap="flat">
            <a:solidFill>
              <a:srgbClr val="000000"/>
            </a:solidFill>
            <a:prstDash val="solid"/>
            <a:headEnd type="none" w="sm" len="sm"/>
            <a:tailEnd type="none" w="sm" len="sm"/>
          </a:ln>
        </p:spPr>
      </p:sp>
      <p:sp>
        <p:nvSpPr>
          <p:cNvPr id="12" name="Freeform 12"/>
          <p:cNvSpPr/>
          <p:nvPr/>
        </p:nvSpPr>
        <p:spPr>
          <a:xfrm>
            <a:off x="9671547" y="2712826"/>
            <a:ext cx="7814977" cy="1270000"/>
          </a:xfrm>
          <a:custGeom>
            <a:avLst/>
            <a:gdLst/>
            <a:ahLst/>
            <a:cxnLst/>
            <a:rect l="l" t="t" r="r" b="b"/>
            <a:pathLst>
              <a:path w="7814977" h="1270000">
                <a:moveTo>
                  <a:pt x="0" y="0"/>
                </a:moveTo>
                <a:lnTo>
                  <a:pt x="7814977" y="0"/>
                </a:lnTo>
                <a:lnTo>
                  <a:pt x="7814977" y="1270000"/>
                </a:lnTo>
                <a:lnTo>
                  <a:pt x="0" y="1270000"/>
                </a:lnTo>
                <a:lnTo>
                  <a:pt x="0" y="0"/>
                </a:lnTo>
                <a:close/>
              </a:path>
            </a:pathLst>
          </a:custGeom>
          <a:blipFill>
            <a:blip r:embed="rId3"/>
            <a:stretch>
              <a:fillRect l="-11202" r="-4879" b="-348666"/>
            </a:stretch>
          </a:blipFill>
        </p:spPr>
      </p:sp>
      <p:sp>
        <p:nvSpPr>
          <p:cNvPr id="13" name="TextBox 13"/>
          <p:cNvSpPr txBox="1"/>
          <p:nvPr/>
        </p:nvSpPr>
        <p:spPr>
          <a:xfrm>
            <a:off x="9510658" y="1000125"/>
            <a:ext cx="8221319" cy="1071206"/>
          </a:xfrm>
          <a:prstGeom prst="rect">
            <a:avLst/>
          </a:prstGeom>
        </p:spPr>
        <p:txBody>
          <a:bodyPr lIns="0" tIns="0" rIns="0" bIns="0" rtlCol="0" anchor="t">
            <a:spAutoFit/>
          </a:bodyPr>
          <a:lstStyle/>
          <a:p>
            <a:pPr algn="ctr">
              <a:lnSpc>
                <a:spcPts val="8500"/>
              </a:lnSpc>
            </a:pPr>
            <a:r>
              <a:rPr lang="en-US" sz="7143">
                <a:solidFill>
                  <a:srgbClr val="261310"/>
                </a:solidFill>
                <a:latin typeface="Grand Cru S Bold"/>
              </a:rPr>
              <a:t>Mediapipe</a:t>
            </a:r>
          </a:p>
        </p:txBody>
      </p:sp>
      <p:sp>
        <p:nvSpPr>
          <p:cNvPr id="14" name="TextBox 14"/>
          <p:cNvSpPr txBox="1"/>
          <p:nvPr/>
        </p:nvSpPr>
        <p:spPr>
          <a:xfrm>
            <a:off x="1096619" y="1009650"/>
            <a:ext cx="8221319" cy="1071206"/>
          </a:xfrm>
          <a:prstGeom prst="rect">
            <a:avLst/>
          </a:prstGeom>
        </p:spPr>
        <p:txBody>
          <a:bodyPr lIns="0" tIns="0" rIns="0" bIns="0" rtlCol="0" anchor="t">
            <a:spAutoFit/>
          </a:bodyPr>
          <a:lstStyle/>
          <a:p>
            <a:pPr algn="ctr">
              <a:lnSpc>
                <a:spcPts val="8500"/>
              </a:lnSpc>
            </a:pPr>
            <a:r>
              <a:rPr lang="en-US" sz="7143">
                <a:solidFill>
                  <a:srgbClr val="261310"/>
                </a:solidFill>
                <a:latin typeface="Grand Cru S Bold"/>
              </a:rPr>
              <a:t>OpenCV</a:t>
            </a:r>
          </a:p>
        </p:txBody>
      </p:sp>
      <p:sp>
        <p:nvSpPr>
          <p:cNvPr id="15" name="Freeform 15"/>
          <p:cNvSpPr/>
          <p:nvPr/>
        </p:nvSpPr>
        <p:spPr>
          <a:xfrm>
            <a:off x="796962" y="7159973"/>
            <a:ext cx="8419487" cy="1190032"/>
          </a:xfrm>
          <a:custGeom>
            <a:avLst/>
            <a:gdLst/>
            <a:ahLst/>
            <a:cxnLst/>
            <a:rect l="l" t="t" r="r" b="b"/>
            <a:pathLst>
              <a:path w="8419487" h="1190032">
                <a:moveTo>
                  <a:pt x="0" y="0"/>
                </a:moveTo>
                <a:lnTo>
                  <a:pt x="8419487" y="0"/>
                </a:lnTo>
                <a:lnTo>
                  <a:pt x="8419487" y="1190032"/>
                </a:lnTo>
                <a:lnTo>
                  <a:pt x="0" y="1190032"/>
                </a:lnTo>
                <a:lnTo>
                  <a:pt x="0" y="0"/>
                </a:lnTo>
                <a:close/>
              </a:path>
            </a:pathLst>
          </a:custGeom>
          <a:blipFill>
            <a:blip r:embed="rId4"/>
            <a:stretch>
              <a:fillRect l="-7734" t="-374500" r="-3827"/>
            </a:stretch>
          </a:blipFill>
        </p:spPr>
      </p:sp>
      <p:sp>
        <p:nvSpPr>
          <p:cNvPr id="16" name="Freeform 16"/>
          <p:cNvSpPr/>
          <p:nvPr/>
        </p:nvSpPr>
        <p:spPr>
          <a:xfrm>
            <a:off x="796962" y="6036442"/>
            <a:ext cx="8419487" cy="1133056"/>
          </a:xfrm>
          <a:custGeom>
            <a:avLst/>
            <a:gdLst/>
            <a:ahLst/>
            <a:cxnLst/>
            <a:rect l="l" t="t" r="r" b="b"/>
            <a:pathLst>
              <a:path w="8419487" h="1133056">
                <a:moveTo>
                  <a:pt x="0" y="0"/>
                </a:moveTo>
                <a:lnTo>
                  <a:pt x="8419487" y="0"/>
                </a:lnTo>
                <a:lnTo>
                  <a:pt x="8419487" y="1133056"/>
                </a:lnTo>
                <a:lnTo>
                  <a:pt x="0" y="1133056"/>
                </a:lnTo>
                <a:lnTo>
                  <a:pt x="0" y="0"/>
                </a:lnTo>
                <a:close/>
              </a:path>
            </a:pathLst>
          </a:custGeom>
          <a:blipFill>
            <a:blip r:embed="rId4"/>
            <a:stretch>
              <a:fillRect l="-7734" t="-294172" r="-3827" b="-104187"/>
            </a:stretch>
          </a:blipFill>
        </p:spPr>
      </p:sp>
      <p:sp>
        <p:nvSpPr>
          <p:cNvPr id="17" name="Freeform 17"/>
          <p:cNvSpPr/>
          <p:nvPr/>
        </p:nvSpPr>
        <p:spPr>
          <a:xfrm>
            <a:off x="796962" y="2720691"/>
            <a:ext cx="8419487" cy="852973"/>
          </a:xfrm>
          <a:custGeom>
            <a:avLst/>
            <a:gdLst/>
            <a:ahLst/>
            <a:cxnLst/>
            <a:rect l="l" t="t" r="r" b="b"/>
            <a:pathLst>
              <a:path w="8419487" h="852973">
                <a:moveTo>
                  <a:pt x="0" y="0"/>
                </a:moveTo>
                <a:lnTo>
                  <a:pt x="8419487" y="0"/>
                </a:lnTo>
                <a:lnTo>
                  <a:pt x="8419487" y="852972"/>
                </a:lnTo>
                <a:lnTo>
                  <a:pt x="0" y="852972"/>
                </a:lnTo>
                <a:lnTo>
                  <a:pt x="0" y="0"/>
                </a:lnTo>
                <a:close/>
              </a:path>
            </a:pathLst>
          </a:custGeom>
          <a:blipFill>
            <a:blip r:embed="rId4"/>
            <a:stretch>
              <a:fillRect l="-7734" r="-3827" b="-562002"/>
            </a:stretch>
          </a:blipFill>
        </p:spPr>
      </p:sp>
      <p:sp>
        <p:nvSpPr>
          <p:cNvPr id="18" name="Freeform 18"/>
          <p:cNvSpPr/>
          <p:nvPr/>
        </p:nvSpPr>
        <p:spPr>
          <a:xfrm>
            <a:off x="796962" y="3565798"/>
            <a:ext cx="8419487" cy="740211"/>
          </a:xfrm>
          <a:custGeom>
            <a:avLst/>
            <a:gdLst/>
            <a:ahLst/>
            <a:cxnLst/>
            <a:rect l="l" t="t" r="r" b="b"/>
            <a:pathLst>
              <a:path w="8419487" h="740211">
                <a:moveTo>
                  <a:pt x="0" y="0"/>
                </a:moveTo>
                <a:lnTo>
                  <a:pt x="8419487" y="0"/>
                </a:lnTo>
                <a:lnTo>
                  <a:pt x="8419487" y="740212"/>
                </a:lnTo>
                <a:lnTo>
                  <a:pt x="0" y="740212"/>
                </a:lnTo>
                <a:lnTo>
                  <a:pt x="0" y="0"/>
                </a:lnTo>
                <a:close/>
              </a:path>
            </a:pathLst>
          </a:custGeom>
          <a:blipFill>
            <a:blip r:embed="rId4"/>
            <a:stretch>
              <a:fillRect l="-7734" t="-113050" r="-3827" b="-549799"/>
            </a:stretch>
          </a:blipFill>
        </p:spPr>
      </p:sp>
      <p:sp>
        <p:nvSpPr>
          <p:cNvPr id="19" name="Freeform 19"/>
          <p:cNvSpPr/>
          <p:nvPr/>
        </p:nvSpPr>
        <p:spPr>
          <a:xfrm>
            <a:off x="796962" y="4213498"/>
            <a:ext cx="8419487" cy="1841994"/>
          </a:xfrm>
          <a:custGeom>
            <a:avLst/>
            <a:gdLst/>
            <a:ahLst/>
            <a:cxnLst/>
            <a:rect l="l" t="t" r="r" b="b"/>
            <a:pathLst>
              <a:path w="8419487" h="1841994">
                <a:moveTo>
                  <a:pt x="0" y="0"/>
                </a:moveTo>
                <a:lnTo>
                  <a:pt x="8419487" y="0"/>
                </a:lnTo>
                <a:lnTo>
                  <a:pt x="8419487" y="1841994"/>
                </a:lnTo>
                <a:lnTo>
                  <a:pt x="0" y="1841994"/>
                </a:lnTo>
                <a:lnTo>
                  <a:pt x="0" y="0"/>
                </a:lnTo>
                <a:close/>
              </a:path>
            </a:pathLst>
          </a:custGeom>
          <a:blipFill>
            <a:blip r:embed="rId4"/>
            <a:stretch>
              <a:fillRect l="-7734" t="-80952" r="-3827" b="-125601"/>
            </a:stretch>
          </a:blipFill>
        </p:spPr>
      </p:sp>
    </p:spTree>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BCDBD3"/>
        </a:solidFill>
        <a:effectLst/>
      </p:bgPr>
    </p:bg>
    <p:spTree>
      <p:nvGrpSpPr>
        <p:cNvPr id="1" name=""/>
        <p:cNvGrpSpPr/>
        <p:nvPr/>
      </p:nvGrpSpPr>
      <p:grpSpPr>
        <a:xfrm>
          <a:off x="0" y="0"/>
          <a:ext cx="0" cy="0"/>
          <a:chOff x="0" y="0"/>
          <a:chExt cx="0" cy="0"/>
        </a:xfrm>
      </p:grpSpPr>
      <p:grpSp>
        <p:nvGrpSpPr>
          <p:cNvPr id="2" name="Group 2"/>
          <p:cNvGrpSpPr/>
          <p:nvPr/>
        </p:nvGrpSpPr>
        <p:grpSpPr>
          <a:xfrm>
            <a:off x="441723" y="379852"/>
            <a:ext cx="17404553" cy="9527296"/>
            <a:chOff x="0" y="0"/>
            <a:chExt cx="23206071" cy="12703061"/>
          </a:xfrm>
        </p:grpSpPr>
        <p:grpSp>
          <p:nvGrpSpPr>
            <p:cNvPr id="3" name="Group 3"/>
            <p:cNvGrpSpPr/>
            <p:nvPr/>
          </p:nvGrpSpPr>
          <p:grpSpPr>
            <a:xfrm>
              <a:off x="0" y="0"/>
              <a:ext cx="23206071" cy="12703061"/>
              <a:chOff x="0" y="0"/>
              <a:chExt cx="4596479" cy="2516124"/>
            </a:xfrm>
          </p:grpSpPr>
          <p:sp>
            <p:nvSpPr>
              <p:cNvPr id="4" name="Freeform 4"/>
              <p:cNvSpPr/>
              <p:nvPr/>
            </p:nvSpPr>
            <p:spPr>
              <a:xfrm>
                <a:off x="0" y="0"/>
                <a:ext cx="4596479" cy="2516124"/>
              </a:xfrm>
              <a:custGeom>
                <a:avLst/>
                <a:gdLst/>
                <a:ahLst/>
                <a:cxnLst/>
                <a:rect l="l" t="t" r="r" b="b"/>
                <a:pathLst>
                  <a:path w="4596479" h="2516124">
                    <a:moveTo>
                      <a:pt x="4517061" y="0"/>
                    </a:moveTo>
                    <a:lnTo>
                      <a:pt x="79418" y="0"/>
                    </a:lnTo>
                    <a:cubicBezTo>
                      <a:pt x="79418" y="43699"/>
                      <a:pt x="44079" y="79418"/>
                      <a:pt x="0" y="79418"/>
                    </a:cubicBezTo>
                    <a:lnTo>
                      <a:pt x="0" y="2436706"/>
                    </a:lnTo>
                    <a:cubicBezTo>
                      <a:pt x="43699" y="2436706"/>
                      <a:pt x="79418" y="2472045"/>
                      <a:pt x="79418" y="2516124"/>
                    </a:cubicBezTo>
                    <a:lnTo>
                      <a:pt x="4517061" y="2516124"/>
                    </a:lnTo>
                    <a:cubicBezTo>
                      <a:pt x="4517061" y="2472425"/>
                      <a:pt x="4552400" y="2436706"/>
                      <a:pt x="4596479" y="2436706"/>
                    </a:cubicBezTo>
                    <a:lnTo>
                      <a:pt x="4596479" y="79418"/>
                    </a:lnTo>
                    <a:cubicBezTo>
                      <a:pt x="4552780" y="79418"/>
                      <a:pt x="4517061" y="44079"/>
                      <a:pt x="4517061" y="0"/>
                    </a:cubicBezTo>
                    <a:close/>
                  </a:path>
                </a:pathLst>
              </a:custGeom>
              <a:solidFill>
                <a:srgbClr val="000000">
                  <a:alpha val="0"/>
                </a:srgbClr>
              </a:solidFill>
              <a:ln w="19050" cap="sq">
                <a:solidFill>
                  <a:srgbClr val="261310"/>
                </a:solidFill>
                <a:prstDash val="solid"/>
                <a:miter/>
              </a:ln>
            </p:spPr>
          </p:sp>
          <p:sp>
            <p:nvSpPr>
              <p:cNvPr id="5" name="TextBox 5"/>
              <p:cNvSpPr txBox="1"/>
              <p:nvPr/>
            </p:nvSpPr>
            <p:spPr>
              <a:xfrm>
                <a:off x="38100" y="-9525"/>
                <a:ext cx="4520279" cy="2487549"/>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170293" y="186017"/>
              <a:ext cx="22836362" cy="12317628"/>
              <a:chOff x="0" y="0"/>
              <a:chExt cx="4596479" cy="2479279"/>
            </a:xfrm>
          </p:grpSpPr>
          <p:sp>
            <p:nvSpPr>
              <p:cNvPr id="7" name="Freeform 7"/>
              <p:cNvSpPr/>
              <p:nvPr/>
            </p:nvSpPr>
            <p:spPr>
              <a:xfrm>
                <a:off x="0" y="0"/>
                <a:ext cx="4596479" cy="2479279"/>
              </a:xfrm>
              <a:custGeom>
                <a:avLst/>
                <a:gdLst/>
                <a:ahLst/>
                <a:cxnLst/>
                <a:rect l="l" t="t" r="r" b="b"/>
                <a:pathLst>
                  <a:path w="4596479" h="2479279">
                    <a:moveTo>
                      <a:pt x="4517061" y="0"/>
                    </a:moveTo>
                    <a:lnTo>
                      <a:pt x="79418" y="0"/>
                    </a:lnTo>
                    <a:cubicBezTo>
                      <a:pt x="79418" y="43699"/>
                      <a:pt x="44079" y="79418"/>
                      <a:pt x="0" y="79418"/>
                    </a:cubicBezTo>
                    <a:lnTo>
                      <a:pt x="0" y="2399861"/>
                    </a:lnTo>
                    <a:cubicBezTo>
                      <a:pt x="43699" y="2399861"/>
                      <a:pt x="79418" y="2435200"/>
                      <a:pt x="79418" y="2479279"/>
                    </a:cubicBezTo>
                    <a:lnTo>
                      <a:pt x="4517061" y="2479279"/>
                    </a:lnTo>
                    <a:cubicBezTo>
                      <a:pt x="4517061" y="2435580"/>
                      <a:pt x="4552400" y="2399861"/>
                      <a:pt x="4596479" y="2399861"/>
                    </a:cubicBezTo>
                    <a:lnTo>
                      <a:pt x="4596479" y="79418"/>
                    </a:lnTo>
                    <a:cubicBezTo>
                      <a:pt x="4552780" y="79418"/>
                      <a:pt x="4517061" y="44079"/>
                      <a:pt x="4517061" y="0"/>
                    </a:cubicBezTo>
                    <a:close/>
                  </a:path>
                </a:pathLst>
              </a:custGeom>
              <a:solidFill>
                <a:srgbClr val="F8F2EC"/>
              </a:solidFill>
            </p:spPr>
          </p:sp>
          <p:sp>
            <p:nvSpPr>
              <p:cNvPr id="8" name="TextBox 8"/>
              <p:cNvSpPr txBox="1"/>
              <p:nvPr/>
            </p:nvSpPr>
            <p:spPr>
              <a:xfrm>
                <a:off x="38100" y="-9525"/>
                <a:ext cx="4520279" cy="2450704"/>
              </a:xfrm>
              <a:prstGeom prst="rect">
                <a:avLst/>
              </a:prstGeom>
            </p:spPr>
            <p:txBody>
              <a:bodyPr lIns="50800" tIns="50800" rIns="50800" bIns="50800" rtlCol="0" anchor="ctr"/>
              <a:lstStyle/>
              <a:p>
                <a:pPr algn="ctr">
                  <a:lnSpc>
                    <a:spcPts val="2659"/>
                  </a:lnSpc>
                </a:pPr>
                <a:endParaRPr/>
              </a:p>
            </p:txBody>
          </p:sp>
        </p:grpSp>
      </p:grpSp>
      <p:sp>
        <p:nvSpPr>
          <p:cNvPr id="9" name="Freeform 9"/>
          <p:cNvSpPr/>
          <p:nvPr/>
        </p:nvSpPr>
        <p:spPr>
          <a:xfrm>
            <a:off x="2427081" y="786498"/>
            <a:ext cx="13079181" cy="8714004"/>
          </a:xfrm>
          <a:custGeom>
            <a:avLst/>
            <a:gdLst/>
            <a:ahLst/>
            <a:cxnLst/>
            <a:rect l="l" t="t" r="r" b="b"/>
            <a:pathLst>
              <a:path w="13079181" h="8714004">
                <a:moveTo>
                  <a:pt x="0" y="0"/>
                </a:moveTo>
                <a:lnTo>
                  <a:pt x="13079181" y="0"/>
                </a:lnTo>
                <a:lnTo>
                  <a:pt x="13079181" y="8714004"/>
                </a:lnTo>
                <a:lnTo>
                  <a:pt x="0" y="8714004"/>
                </a:lnTo>
                <a:lnTo>
                  <a:pt x="0" y="0"/>
                </a:lnTo>
                <a:close/>
              </a:path>
            </a:pathLst>
          </a:custGeom>
          <a:blipFill>
            <a:blip r:embed="rId2">
              <a:alphaModFix amt="19999"/>
            </a:blip>
            <a:stretch>
              <a:fillRect/>
            </a:stretch>
          </a:blipFill>
        </p:spPr>
      </p:sp>
      <p:sp>
        <p:nvSpPr>
          <p:cNvPr id="10" name="AutoShape 10"/>
          <p:cNvSpPr/>
          <p:nvPr/>
        </p:nvSpPr>
        <p:spPr>
          <a:xfrm>
            <a:off x="1096619" y="2433281"/>
            <a:ext cx="16230600" cy="0"/>
          </a:xfrm>
          <a:prstGeom prst="line">
            <a:avLst/>
          </a:prstGeom>
          <a:ln w="19050" cap="flat">
            <a:solidFill>
              <a:srgbClr val="000000"/>
            </a:solidFill>
            <a:prstDash val="solid"/>
            <a:headEnd type="none" w="sm" len="sm"/>
            <a:tailEnd type="none" w="sm" len="sm"/>
          </a:ln>
        </p:spPr>
      </p:sp>
      <p:sp>
        <p:nvSpPr>
          <p:cNvPr id="11" name="AutoShape 11"/>
          <p:cNvSpPr/>
          <p:nvPr/>
        </p:nvSpPr>
        <p:spPr>
          <a:xfrm flipV="1">
            <a:off x="9415408" y="1028700"/>
            <a:ext cx="0" cy="8229600"/>
          </a:xfrm>
          <a:prstGeom prst="line">
            <a:avLst/>
          </a:prstGeom>
          <a:ln w="19050" cap="flat">
            <a:solidFill>
              <a:srgbClr val="000000"/>
            </a:solidFill>
            <a:prstDash val="solid"/>
            <a:headEnd type="none" w="sm" len="sm"/>
            <a:tailEnd type="none" w="sm" len="sm"/>
          </a:ln>
        </p:spPr>
      </p:sp>
      <p:sp>
        <p:nvSpPr>
          <p:cNvPr id="12" name="Freeform 12"/>
          <p:cNvSpPr/>
          <p:nvPr/>
        </p:nvSpPr>
        <p:spPr>
          <a:xfrm>
            <a:off x="9671547" y="2712826"/>
            <a:ext cx="7814977" cy="1270000"/>
          </a:xfrm>
          <a:custGeom>
            <a:avLst/>
            <a:gdLst/>
            <a:ahLst/>
            <a:cxnLst/>
            <a:rect l="l" t="t" r="r" b="b"/>
            <a:pathLst>
              <a:path w="7814977" h="1270000">
                <a:moveTo>
                  <a:pt x="0" y="0"/>
                </a:moveTo>
                <a:lnTo>
                  <a:pt x="7814977" y="0"/>
                </a:lnTo>
                <a:lnTo>
                  <a:pt x="7814977" y="1270000"/>
                </a:lnTo>
                <a:lnTo>
                  <a:pt x="0" y="1270000"/>
                </a:lnTo>
                <a:lnTo>
                  <a:pt x="0" y="0"/>
                </a:lnTo>
                <a:close/>
              </a:path>
            </a:pathLst>
          </a:custGeom>
          <a:blipFill>
            <a:blip r:embed="rId3"/>
            <a:stretch>
              <a:fillRect l="-11202" r="-4879" b="-348666"/>
            </a:stretch>
          </a:blipFill>
        </p:spPr>
      </p:sp>
      <p:sp>
        <p:nvSpPr>
          <p:cNvPr id="13" name="TextBox 13"/>
          <p:cNvSpPr txBox="1"/>
          <p:nvPr/>
        </p:nvSpPr>
        <p:spPr>
          <a:xfrm>
            <a:off x="9510658" y="1000125"/>
            <a:ext cx="8221319" cy="1071206"/>
          </a:xfrm>
          <a:prstGeom prst="rect">
            <a:avLst/>
          </a:prstGeom>
        </p:spPr>
        <p:txBody>
          <a:bodyPr lIns="0" tIns="0" rIns="0" bIns="0" rtlCol="0" anchor="t">
            <a:spAutoFit/>
          </a:bodyPr>
          <a:lstStyle/>
          <a:p>
            <a:pPr algn="ctr">
              <a:lnSpc>
                <a:spcPts val="8500"/>
              </a:lnSpc>
            </a:pPr>
            <a:r>
              <a:rPr lang="en-US" sz="7143">
                <a:solidFill>
                  <a:srgbClr val="261310"/>
                </a:solidFill>
                <a:latin typeface="Grand Cru S Bold"/>
              </a:rPr>
              <a:t>Mediapipe</a:t>
            </a:r>
          </a:p>
        </p:txBody>
      </p:sp>
      <p:sp>
        <p:nvSpPr>
          <p:cNvPr id="14" name="TextBox 14"/>
          <p:cNvSpPr txBox="1"/>
          <p:nvPr/>
        </p:nvSpPr>
        <p:spPr>
          <a:xfrm>
            <a:off x="1096619" y="1009650"/>
            <a:ext cx="8221319" cy="1071206"/>
          </a:xfrm>
          <a:prstGeom prst="rect">
            <a:avLst/>
          </a:prstGeom>
        </p:spPr>
        <p:txBody>
          <a:bodyPr lIns="0" tIns="0" rIns="0" bIns="0" rtlCol="0" anchor="t">
            <a:spAutoFit/>
          </a:bodyPr>
          <a:lstStyle/>
          <a:p>
            <a:pPr algn="ctr">
              <a:lnSpc>
                <a:spcPts val="8500"/>
              </a:lnSpc>
            </a:pPr>
            <a:r>
              <a:rPr lang="en-US" sz="7143">
                <a:solidFill>
                  <a:srgbClr val="261310"/>
                </a:solidFill>
                <a:latin typeface="Grand Cru S Bold"/>
              </a:rPr>
              <a:t>OpenCV</a:t>
            </a:r>
          </a:p>
        </p:txBody>
      </p:sp>
      <p:sp>
        <p:nvSpPr>
          <p:cNvPr id="15" name="Freeform 15"/>
          <p:cNvSpPr/>
          <p:nvPr/>
        </p:nvSpPr>
        <p:spPr>
          <a:xfrm>
            <a:off x="9671547" y="3963776"/>
            <a:ext cx="7814977" cy="1206485"/>
          </a:xfrm>
          <a:custGeom>
            <a:avLst/>
            <a:gdLst/>
            <a:ahLst/>
            <a:cxnLst/>
            <a:rect l="l" t="t" r="r" b="b"/>
            <a:pathLst>
              <a:path w="7814977" h="1206485">
                <a:moveTo>
                  <a:pt x="0" y="0"/>
                </a:moveTo>
                <a:lnTo>
                  <a:pt x="7814977" y="0"/>
                </a:lnTo>
                <a:lnTo>
                  <a:pt x="7814977" y="1206485"/>
                </a:lnTo>
                <a:lnTo>
                  <a:pt x="0" y="1206485"/>
                </a:lnTo>
                <a:lnTo>
                  <a:pt x="0" y="0"/>
                </a:lnTo>
                <a:close/>
              </a:path>
            </a:pathLst>
          </a:custGeom>
          <a:blipFill>
            <a:blip r:embed="rId3"/>
            <a:stretch>
              <a:fillRect l="-11202" t="-105264" r="-4879" b="-267022"/>
            </a:stretch>
          </a:blipFill>
        </p:spPr>
      </p:sp>
      <p:sp>
        <p:nvSpPr>
          <p:cNvPr id="16" name="Freeform 16"/>
          <p:cNvSpPr/>
          <p:nvPr/>
        </p:nvSpPr>
        <p:spPr>
          <a:xfrm>
            <a:off x="796962" y="7159973"/>
            <a:ext cx="8419487" cy="1190032"/>
          </a:xfrm>
          <a:custGeom>
            <a:avLst/>
            <a:gdLst/>
            <a:ahLst/>
            <a:cxnLst/>
            <a:rect l="l" t="t" r="r" b="b"/>
            <a:pathLst>
              <a:path w="8419487" h="1190032">
                <a:moveTo>
                  <a:pt x="0" y="0"/>
                </a:moveTo>
                <a:lnTo>
                  <a:pt x="8419487" y="0"/>
                </a:lnTo>
                <a:lnTo>
                  <a:pt x="8419487" y="1190032"/>
                </a:lnTo>
                <a:lnTo>
                  <a:pt x="0" y="1190032"/>
                </a:lnTo>
                <a:lnTo>
                  <a:pt x="0" y="0"/>
                </a:lnTo>
                <a:close/>
              </a:path>
            </a:pathLst>
          </a:custGeom>
          <a:blipFill>
            <a:blip r:embed="rId4"/>
            <a:stretch>
              <a:fillRect l="-7734" t="-374500" r="-3827"/>
            </a:stretch>
          </a:blipFill>
        </p:spPr>
      </p:sp>
      <p:sp>
        <p:nvSpPr>
          <p:cNvPr id="17" name="Freeform 17"/>
          <p:cNvSpPr/>
          <p:nvPr/>
        </p:nvSpPr>
        <p:spPr>
          <a:xfrm>
            <a:off x="796962" y="6036442"/>
            <a:ext cx="8419487" cy="1133056"/>
          </a:xfrm>
          <a:custGeom>
            <a:avLst/>
            <a:gdLst/>
            <a:ahLst/>
            <a:cxnLst/>
            <a:rect l="l" t="t" r="r" b="b"/>
            <a:pathLst>
              <a:path w="8419487" h="1133056">
                <a:moveTo>
                  <a:pt x="0" y="0"/>
                </a:moveTo>
                <a:lnTo>
                  <a:pt x="8419487" y="0"/>
                </a:lnTo>
                <a:lnTo>
                  <a:pt x="8419487" y="1133056"/>
                </a:lnTo>
                <a:lnTo>
                  <a:pt x="0" y="1133056"/>
                </a:lnTo>
                <a:lnTo>
                  <a:pt x="0" y="0"/>
                </a:lnTo>
                <a:close/>
              </a:path>
            </a:pathLst>
          </a:custGeom>
          <a:blipFill>
            <a:blip r:embed="rId4"/>
            <a:stretch>
              <a:fillRect l="-7734" t="-294172" r="-3827" b="-104187"/>
            </a:stretch>
          </a:blipFill>
        </p:spPr>
      </p:sp>
      <p:sp>
        <p:nvSpPr>
          <p:cNvPr id="18" name="Freeform 18"/>
          <p:cNvSpPr/>
          <p:nvPr/>
        </p:nvSpPr>
        <p:spPr>
          <a:xfrm>
            <a:off x="796962" y="2720691"/>
            <a:ext cx="8419487" cy="852973"/>
          </a:xfrm>
          <a:custGeom>
            <a:avLst/>
            <a:gdLst/>
            <a:ahLst/>
            <a:cxnLst/>
            <a:rect l="l" t="t" r="r" b="b"/>
            <a:pathLst>
              <a:path w="8419487" h="852973">
                <a:moveTo>
                  <a:pt x="0" y="0"/>
                </a:moveTo>
                <a:lnTo>
                  <a:pt x="8419487" y="0"/>
                </a:lnTo>
                <a:lnTo>
                  <a:pt x="8419487" y="852972"/>
                </a:lnTo>
                <a:lnTo>
                  <a:pt x="0" y="852972"/>
                </a:lnTo>
                <a:lnTo>
                  <a:pt x="0" y="0"/>
                </a:lnTo>
                <a:close/>
              </a:path>
            </a:pathLst>
          </a:custGeom>
          <a:blipFill>
            <a:blip r:embed="rId4"/>
            <a:stretch>
              <a:fillRect l="-7734" r="-3827" b="-562002"/>
            </a:stretch>
          </a:blipFill>
        </p:spPr>
      </p:sp>
      <p:sp>
        <p:nvSpPr>
          <p:cNvPr id="19" name="Freeform 19"/>
          <p:cNvSpPr/>
          <p:nvPr/>
        </p:nvSpPr>
        <p:spPr>
          <a:xfrm>
            <a:off x="796962" y="3565798"/>
            <a:ext cx="8419487" cy="740211"/>
          </a:xfrm>
          <a:custGeom>
            <a:avLst/>
            <a:gdLst/>
            <a:ahLst/>
            <a:cxnLst/>
            <a:rect l="l" t="t" r="r" b="b"/>
            <a:pathLst>
              <a:path w="8419487" h="740211">
                <a:moveTo>
                  <a:pt x="0" y="0"/>
                </a:moveTo>
                <a:lnTo>
                  <a:pt x="8419487" y="0"/>
                </a:lnTo>
                <a:lnTo>
                  <a:pt x="8419487" y="740212"/>
                </a:lnTo>
                <a:lnTo>
                  <a:pt x="0" y="740212"/>
                </a:lnTo>
                <a:lnTo>
                  <a:pt x="0" y="0"/>
                </a:lnTo>
                <a:close/>
              </a:path>
            </a:pathLst>
          </a:custGeom>
          <a:blipFill>
            <a:blip r:embed="rId4"/>
            <a:stretch>
              <a:fillRect l="-7734" t="-113050" r="-3827" b="-549799"/>
            </a:stretch>
          </a:blipFill>
        </p:spPr>
      </p:sp>
      <p:sp>
        <p:nvSpPr>
          <p:cNvPr id="20" name="Freeform 20"/>
          <p:cNvSpPr/>
          <p:nvPr/>
        </p:nvSpPr>
        <p:spPr>
          <a:xfrm>
            <a:off x="796962" y="4213498"/>
            <a:ext cx="8419487" cy="1841994"/>
          </a:xfrm>
          <a:custGeom>
            <a:avLst/>
            <a:gdLst/>
            <a:ahLst/>
            <a:cxnLst/>
            <a:rect l="l" t="t" r="r" b="b"/>
            <a:pathLst>
              <a:path w="8419487" h="1841994">
                <a:moveTo>
                  <a:pt x="0" y="0"/>
                </a:moveTo>
                <a:lnTo>
                  <a:pt x="8419487" y="0"/>
                </a:lnTo>
                <a:lnTo>
                  <a:pt x="8419487" y="1841994"/>
                </a:lnTo>
                <a:lnTo>
                  <a:pt x="0" y="1841994"/>
                </a:lnTo>
                <a:lnTo>
                  <a:pt x="0" y="0"/>
                </a:lnTo>
                <a:close/>
              </a:path>
            </a:pathLst>
          </a:custGeom>
          <a:blipFill>
            <a:blip r:embed="rId4"/>
            <a:stretch>
              <a:fillRect l="-7734" t="-80952" r="-3827" b="-125601"/>
            </a:stretch>
          </a:blipFill>
        </p:spPr>
      </p:sp>
    </p:spTree>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BCDBD3"/>
        </a:solidFill>
        <a:effectLst/>
      </p:bgPr>
    </p:bg>
    <p:spTree>
      <p:nvGrpSpPr>
        <p:cNvPr id="1" name=""/>
        <p:cNvGrpSpPr/>
        <p:nvPr/>
      </p:nvGrpSpPr>
      <p:grpSpPr>
        <a:xfrm>
          <a:off x="0" y="0"/>
          <a:ext cx="0" cy="0"/>
          <a:chOff x="0" y="0"/>
          <a:chExt cx="0" cy="0"/>
        </a:xfrm>
      </p:grpSpPr>
      <p:sp>
        <p:nvSpPr>
          <p:cNvPr id="2" name="Freeform 2"/>
          <p:cNvSpPr/>
          <p:nvPr/>
        </p:nvSpPr>
        <p:spPr>
          <a:xfrm>
            <a:off x="7312261" y="3147177"/>
            <a:ext cx="4206294" cy="3202808"/>
          </a:xfrm>
          <a:custGeom>
            <a:avLst/>
            <a:gdLst/>
            <a:ahLst/>
            <a:cxnLst/>
            <a:rect l="l" t="t" r="r" b="b"/>
            <a:pathLst>
              <a:path w="4206294" h="3202808">
                <a:moveTo>
                  <a:pt x="0" y="0"/>
                </a:moveTo>
                <a:lnTo>
                  <a:pt x="4206294" y="0"/>
                </a:lnTo>
                <a:lnTo>
                  <a:pt x="4206294" y="3202808"/>
                </a:lnTo>
                <a:lnTo>
                  <a:pt x="0" y="3202808"/>
                </a:lnTo>
                <a:lnTo>
                  <a:pt x="0" y="0"/>
                </a:lnTo>
                <a:close/>
              </a:path>
            </a:pathLst>
          </a:custGeom>
          <a:blipFill>
            <a:blip r:embed="rId2"/>
            <a:stretch>
              <a:fillRect l="-318" r="-318"/>
            </a:stretch>
          </a:blipFill>
        </p:spPr>
      </p:sp>
      <p:grpSp>
        <p:nvGrpSpPr>
          <p:cNvPr id="3" name="Group 3"/>
          <p:cNvGrpSpPr/>
          <p:nvPr/>
        </p:nvGrpSpPr>
        <p:grpSpPr>
          <a:xfrm>
            <a:off x="441723" y="379852"/>
            <a:ext cx="17404553" cy="9527296"/>
            <a:chOff x="0" y="0"/>
            <a:chExt cx="23206071" cy="12703061"/>
          </a:xfrm>
        </p:grpSpPr>
        <p:grpSp>
          <p:nvGrpSpPr>
            <p:cNvPr id="4" name="Group 4"/>
            <p:cNvGrpSpPr/>
            <p:nvPr/>
          </p:nvGrpSpPr>
          <p:grpSpPr>
            <a:xfrm>
              <a:off x="0" y="0"/>
              <a:ext cx="23206071" cy="12703061"/>
              <a:chOff x="0" y="0"/>
              <a:chExt cx="4596479" cy="2516124"/>
            </a:xfrm>
          </p:grpSpPr>
          <p:sp>
            <p:nvSpPr>
              <p:cNvPr id="5" name="Freeform 5"/>
              <p:cNvSpPr/>
              <p:nvPr/>
            </p:nvSpPr>
            <p:spPr>
              <a:xfrm>
                <a:off x="0" y="0"/>
                <a:ext cx="4596479" cy="2516124"/>
              </a:xfrm>
              <a:custGeom>
                <a:avLst/>
                <a:gdLst/>
                <a:ahLst/>
                <a:cxnLst/>
                <a:rect l="l" t="t" r="r" b="b"/>
                <a:pathLst>
                  <a:path w="4596479" h="2516124">
                    <a:moveTo>
                      <a:pt x="4517061" y="0"/>
                    </a:moveTo>
                    <a:lnTo>
                      <a:pt x="79418" y="0"/>
                    </a:lnTo>
                    <a:cubicBezTo>
                      <a:pt x="79418" y="43699"/>
                      <a:pt x="44079" y="79418"/>
                      <a:pt x="0" y="79418"/>
                    </a:cubicBezTo>
                    <a:lnTo>
                      <a:pt x="0" y="2436706"/>
                    </a:lnTo>
                    <a:cubicBezTo>
                      <a:pt x="43699" y="2436706"/>
                      <a:pt x="79418" y="2472045"/>
                      <a:pt x="79418" y="2516124"/>
                    </a:cubicBezTo>
                    <a:lnTo>
                      <a:pt x="4517061" y="2516124"/>
                    </a:lnTo>
                    <a:cubicBezTo>
                      <a:pt x="4517061" y="2472425"/>
                      <a:pt x="4552400" y="2436706"/>
                      <a:pt x="4596479" y="2436706"/>
                    </a:cubicBezTo>
                    <a:lnTo>
                      <a:pt x="4596479" y="79418"/>
                    </a:lnTo>
                    <a:cubicBezTo>
                      <a:pt x="4552780" y="79418"/>
                      <a:pt x="4517061" y="44079"/>
                      <a:pt x="4517061" y="0"/>
                    </a:cubicBezTo>
                    <a:close/>
                  </a:path>
                </a:pathLst>
              </a:custGeom>
              <a:solidFill>
                <a:srgbClr val="000000">
                  <a:alpha val="0"/>
                </a:srgbClr>
              </a:solidFill>
              <a:ln w="19050" cap="sq">
                <a:solidFill>
                  <a:srgbClr val="261310"/>
                </a:solidFill>
                <a:prstDash val="solid"/>
                <a:miter/>
              </a:ln>
            </p:spPr>
          </p:sp>
          <p:sp>
            <p:nvSpPr>
              <p:cNvPr id="6" name="TextBox 6"/>
              <p:cNvSpPr txBox="1"/>
              <p:nvPr/>
            </p:nvSpPr>
            <p:spPr>
              <a:xfrm>
                <a:off x="38100" y="-9525"/>
                <a:ext cx="4520279" cy="2487549"/>
              </a:xfrm>
              <a:prstGeom prst="rect">
                <a:avLst/>
              </a:prstGeom>
            </p:spPr>
            <p:txBody>
              <a:bodyPr lIns="50800" tIns="50800" rIns="50800" bIns="50800" rtlCol="0" anchor="ctr"/>
              <a:lstStyle/>
              <a:p>
                <a:pPr algn="ctr">
                  <a:lnSpc>
                    <a:spcPts val="2659"/>
                  </a:lnSpc>
                </a:pPr>
                <a:endParaRPr/>
              </a:p>
            </p:txBody>
          </p:sp>
        </p:grpSp>
        <p:grpSp>
          <p:nvGrpSpPr>
            <p:cNvPr id="7" name="Group 7"/>
            <p:cNvGrpSpPr/>
            <p:nvPr/>
          </p:nvGrpSpPr>
          <p:grpSpPr>
            <a:xfrm>
              <a:off x="170293" y="186017"/>
              <a:ext cx="22836362" cy="12317628"/>
              <a:chOff x="0" y="0"/>
              <a:chExt cx="4596479" cy="2479279"/>
            </a:xfrm>
          </p:grpSpPr>
          <p:sp>
            <p:nvSpPr>
              <p:cNvPr id="8" name="Freeform 8"/>
              <p:cNvSpPr/>
              <p:nvPr/>
            </p:nvSpPr>
            <p:spPr>
              <a:xfrm>
                <a:off x="0" y="0"/>
                <a:ext cx="4596479" cy="2479279"/>
              </a:xfrm>
              <a:custGeom>
                <a:avLst/>
                <a:gdLst/>
                <a:ahLst/>
                <a:cxnLst/>
                <a:rect l="l" t="t" r="r" b="b"/>
                <a:pathLst>
                  <a:path w="4596479" h="2479279">
                    <a:moveTo>
                      <a:pt x="4517061" y="0"/>
                    </a:moveTo>
                    <a:lnTo>
                      <a:pt x="79418" y="0"/>
                    </a:lnTo>
                    <a:cubicBezTo>
                      <a:pt x="79418" y="43699"/>
                      <a:pt x="44079" y="79418"/>
                      <a:pt x="0" y="79418"/>
                    </a:cubicBezTo>
                    <a:lnTo>
                      <a:pt x="0" y="2399861"/>
                    </a:lnTo>
                    <a:cubicBezTo>
                      <a:pt x="43699" y="2399861"/>
                      <a:pt x="79418" y="2435200"/>
                      <a:pt x="79418" y="2479279"/>
                    </a:cubicBezTo>
                    <a:lnTo>
                      <a:pt x="4517061" y="2479279"/>
                    </a:lnTo>
                    <a:cubicBezTo>
                      <a:pt x="4517061" y="2435580"/>
                      <a:pt x="4552400" y="2399861"/>
                      <a:pt x="4596479" y="2399861"/>
                    </a:cubicBezTo>
                    <a:lnTo>
                      <a:pt x="4596479" y="79418"/>
                    </a:lnTo>
                    <a:cubicBezTo>
                      <a:pt x="4552780" y="79418"/>
                      <a:pt x="4517061" y="44079"/>
                      <a:pt x="4517061" y="0"/>
                    </a:cubicBezTo>
                    <a:close/>
                  </a:path>
                </a:pathLst>
              </a:custGeom>
              <a:solidFill>
                <a:srgbClr val="F8F2EC"/>
              </a:solidFill>
            </p:spPr>
          </p:sp>
          <p:sp>
            <p:nvSpPr>
              <p:cNvPr id="9" name="TextBox 9"/>
              <p:cNvSpPr txBox="1"/>
              <p:nvPr/>
            </p:nvSpPr>
            <p:spPr>
              <a:xfrm>
                <a:off x="38100" y="-9525"/>
                <a:ext cx="4520279" cy="2450704"/>
              </a:xfrm>
              <a:prstGeom prst="rect">
                <a:avLst/>
              </a:prstGeom>
            </p:spPr>
            <p:txBody>
              <a:bodyPr lIns="50800" tIns="50800" rIns="50800" bIns="50800" rtlCol="0" anchor="ctr"/>
              <a:lstStyle/>
              <a:p>
                <a:pPr algn="ctr">
                  <a:lnSpc>
                    <a:spcPts val="2659"/>
                  </a:lnSpc>
                </a:pPr>
                <a:endParaRPr/>
              </a:p>
            </p:txBody>
          </p:sp>
        </p:grpSp>
      </p:grpSp>
      <p:sp>
        <p:nvSpPr>
          <p:cNvPr id="10" name="Freeform 10"/>
          <p:cNvSpPr/>
          <p:nvPr/>
        </p:nvSpPr>
        <p:spPr>
          <a:xfrm>
            <a:off x="2427081" y="786498"/>
            <a:ext cx="13079181" cy="8714004"/>
          </a:xfrm>
          <a:custGeom>
            <a:avLst/>
            <a:gdLst/>
            <a:ahLst/>
            <a:cxnLst/>
            <a:rect l="l" t="t" r="r" b="b"/>
            <a:pathLst>
              <a:path w="13079181" h="8714004">
                <a:moveTo>
                  <a:pt x="0" y="0"/>
                </a:moveTo>
                <a:lnTo>
                  <a:pt x="13079181" y="0"/>
                </a:lnTo>
                <a:lnTo>
                  <a:pt x="13079181" y="8714004"/>
                </a:lnTo>
                <a:lnTo>
                  <a:pt x="0" y="8714004"/>
                </a:lnTo>
                <a:lnTo>
                  <a:pt x="0" y="0"/>
                </a:lnTo>
                <a:close/>
              </a:path>
            </a:pathLst>
          </a:custGeom>
          <a:blipFill>
            <a:blip r:embed="rId3">
              <a:alphaModFix amt="19999"/>
            </a:blip>
            <a:stretch>
              <a:fillRect/>
            </a:stretch>
          </a:blipFill>
        </p:spPr>
      </p:sp>
      <p:sp>
        <p:nvSpPr>
          <p:cNvPr id="11" name="AutoShape 11"/>
          <p:cNvSpPr/>
          <p:nvPr/>
        </p:nvSpPr>
        <p:spPr>
          <a:xfrm>
            <a:off x="1096619" y="2433281"/>
            <a:ext cx="16230600" cy="0"/>
          </a:xfrm>
          <a:prstGeom prst="line">
            <a:avLst/>
          </a:prstGeom>
          <a:ln w="19050" cap="flat">
            <a:solidFill>
              <a:srgbClr val="000000"/>
            </a:solidFill>
            <a:prstDash val="solid"/>
            <a:headEnd type="none" w="sm" len="sm"/>
            <a:tailEnd type="none" w="sm" len="sm"/>
          </a:ln>
        </p:spPr>
      </p:sp>
      <p:sp>
        <p:nvSpPr>
          <p:cNvPr id="12" name="AutoShape 12"/>
          <p:cNvSpPr/>
          <p:nvPr/>
        </p:nvSpPr>
        <p:spPr>
          <a:xfrm flipV="1">
            <a:off x="9415408" y="1028700"/>
            <a:ext cx="0" cy="8229600"/>
          </a:xfrm>
          <a:prstGeom prst="line">
            <a:avLst/>
          </a:prstGeom>
          <a:ln w="19050" cap="flat">
            <a:solidFill>
              <a:srgbClr val="000000"/>
            </a:solidFill>
            <a:prstDash val="solid"/>
            <a:headEnd type="none" w="sm" len="sm"/>
            <a:tailEnd type="none" w="sm" len="sm"/>
          </a:ln>
        </p:spPr>
      </p:sp>
      <p:sp>
        <p:nvSpPr>
          <p:cNvPr id="13" name="Freeform 13"/>
          <p:cNvSpPr/>
          <p:nvPr/>
        </p:nvSpPr>
        <p:spPr>
          <a:xfrm>
            <a:off x="9671547" y="2712826"/>
            <a:ext cx="7814977" cy="1270000"/>
          </a:xfrm>
          <a:custGeom>
            <a:avLst/>
            <a:gdLst/>
            <a:ahLst/>
            <a:cxnLst/>
            <a:rect l="l" t="t" r="r" b="b"/>
            <a:pathLst>
              <a:path w="7814977" h="1270000">
                <a:moveTo>
                  <a:pt x="0" y="0"/>
                </a:moveTo>
                <a:lnTo>
                  <a:pt x="7814977" y="0"/>
                </a:lnTo>
                <a:lnTo>
                  <a:pt x="7814977" y="1270000"/>
                </a:lnTo>
                <a:lnTo>
                  <a:pt x="0" y="1270000"/>
                </a:lnTo>
                <a:lnTo>
                  <a:pt x="0" y="0"/>
                </a:lnTo>
                <a:close/>
              </a:path>
            </a:pathLst>
          </a:custGeom>
          <a:blipFill>
            <a:blip r:embed="rId4"/>
            <a:stretch>
              <a:fillRect l="-11202" r="-4879" b="-348666"/>
            </a:stretch>
          </a:blipFill>
        </p:spPr>
      </p:sp>
      <p:sp>
        <p:nvSpPr>
          <p:cNvPr id="14" name="TextBox 14"/>
          <p:cNvSpPr txBox="1"/>
          <p:nvPr/>
        </p:nvSpPr>
        <p:spPr>
          <a:xfrm>
            <a:off x="9510658" y="1000125"/>
            <a:ext cx="8221319" cy="1071206"/>
          </a:xfrm>
          <a:prstGeom prst="rect">
            <a:avLst/>
          </a:prstGeom>
        </p:spPr>
        <p:txBody>
          <a:bodyPr lIns="0" tIns="0" rIns="0" bIns="0" rtlCol="0" anchor="t">
            <a:spAutoFit/>
          </a:bodyPr>
          <a:lstStyle/>
          <a:p>
            <a:pPr algn="ctr">
              <a:lnSpc>
                <a:spcPts val="8500"/>
              </a:lnSpc>
            </a:pPr>
            <a:r>
              <a:rPr lang="en-US" sz="7143">
                <a:solidFill>
                  <a:srgbClr val="261310"/>
                </a:solidFill>
                <a:latin typeface="Grand Cru S Bold"/>
              </a:rPr>
              <a:t>Mediapipe</a:t>
            </a:r>
          </a:p>
        </p:txBody>
      </p:sp>
      <p:sp>
        <p:nvSpPr>
          <p:cNvPr id="15" name="TextBox 15"/>
          <p:cNvSpPr txBox="1"/>
          <p:nvPr/>
        </p:nvSpPr>
        <p:spPr>
          <a:xfrm>
            <a:off x="1096619" y="1009650"/>
            <a:ext cx="8221319" cy="1071206"/>
          </a:xfrm>
          <a:prstGeom prst="rect">
            <a:avLst/>
          </a:prstGeom>
        </p:spPr>
        <p:txBody>
          <a:bodyPr lIns="0" tIns="0" rIns="0" bIns="0" rtlCol="0" anchor="t">
            <a:spAutoFit/>
          </a:bodyPr>
          <a:lstStyle/>
          <a:p>
            <a:pPr algn="ctr">
              <a:lnSpc>
                <a:spcPts val="8500"/>
              </a:lnSpc>
            </a:pPr>
            <a:r>
              <a:rPr lang="en-US" sz="7143">
                <a:solidFill>
                  <a:srgbClr val="261310"/>
                </a:solidFill>
                <a:latin typeface="Grand Cru S Bold"/>
              </a:rPr>
              <a:t>OpenCV</a:t>
            </a:r>
          </a:p>
        </p:txBody>
      </p:sp>
      <p:sp>
        <p:nvSpPr>
          <p:cNvPr id="16" name="Freeform 16"/>
          <p:cNvSpPr/>
          <p:nvPr/>
        </p:nvSpPr>
        <p:spPr>
          <a:xfrm>
            <a:off x="9671547" y="3963776"/>
            <a:ext cx="7814977" cy="1206485"/>
          </a:xfrm>
          <a:custGeom>
            <a:avLst/>
            <a:gdLst/>
            <a:ahLst/>
            <a:cxnLst/>
            <a:rect l="l" t="t" r="r" b="b"/>
            <a:pathLst>
              <a:path w="7814977" h="1206485">
                <a:moveTo>
                  <a:pt x="0" y="0"/>
                </a:moveTo>
                <a:lnTo>
                  <a:pt x="7814977" y="0"/>
                </a:lnTo>
                <a:lnTo>
                  <a:pt x="7814977" y="1206485"/>
                </a:lnTo>
                <a:lnTo>
                  <a:pt x="0" y="1206485"/>
                </a:lnTo>
                <a:lnTo>
                  <a:pt x="0" y="0"/>
                </a:lnTo>
                <a:close/>
              </a:path>
            </a:pathLst>
          </a:custGeom>
          <a:blipFill>
            <a:blip r:embed="rId4"/>
            <a:stretch>
              <a:fillRect l="-11202" t="-105264" r="-4879" b="-267022"/>
            </a:stretch>
          </a:blipFill>
        </p:spPr>
      </p:sp>
      <p:sp>
        <p:nvSpPr>
          <p:cNvPr id="17" name="Freeform 17"/>
          <p:cNvSpPr/>
          <p:nvPr/>
        </p:nvSpPr>
        <p:spPr>
          <a:xfrm>
            <a:off x="9671547" y="5143500"/>
            <a:ext cx="7814977" cy="3232188"/>
          </a:xfrm>
          <a:custGeom>
            <a:avLst/>
            <a:gdLst/>
            <a:ahLst/>
            <a:cxnLst/>
            <a:rect l="l" t="t" r="r" b="b"/>
            <a:pathLst>
              <a:path w="7814977" h="3232188">
                <a:moveTo>
                  <a:pt x="0" y="0"/>
                </a:moveTo>
                <a:lnTo>
                  <a:pt x="7814977" y="0"/>
                </a:lnTo>
                <a:lnTo>
                  <a:pt x="7814977" y="3232188"/>
                </a:lnTo>
                <a:lnTo>
                  <a:pt x="0" y="3232188"/>
                </a:lnTo>
                <a:lnTo>
                  <a:pt x="0" y="0"/>
                </a:lnTo>
                <a:close/>
              </a:path>
            </a:pathLst>
          </a:custGeom>
          <a:blipFill>
            <a:blip r:embed="rId4"/>
            <a:stretch>
              <a:fillRect l="-11202" t="-76291" r="-4879"/>
            </a:stretch>
          </a:blipFill>
        </p:spPr>
      </p:sp>
      <p:sp>
        <p:nvSpPr>
          <p:cNvPr id="18" name="Freeform 18"/>
          <p:cNvSpPr/>
          <p:nvPr/>
        </p:nvSpPr>
        <p:spPr>
          <a:xfrm>
            <a:off x="796962" y="7159973"/>
            <a:ext cx="8419487" cy="1190032"/>
          </a:xfrm>
          <a:custGeom>
            <a:avLst/>
            <a:gdLst/>
            <a:ahLst/>
            <a:cxnLst/>
            <a:rect l="l" t="t" r="r" b="b"/>
            <a:pathLst>
              <a:path w="8419487" h="1190032">
                <a:moveTo>
                  <a:pt x="0" y="0"/>
                </a:moveTo>
                <a:lnTo>
                  <a:pt x="8419487" y="0"/>
                </a:lnTo>
                <a:lnTo>
                  <a:pt x="8419487" y="1190032"/>
                </a:lnTo>
                <a:lnTo>
                  <a:pt x="0" y="1190032"/>
                </a:lnTo>
                <a:lnTo>
                  <a:pt x="0" y="0"/>
                </a:lnTo>
                <a:close/>
              </a:path>
            </a:pathLst>
          </a:custGeom>
          <a:blipFill>
            <a:blip r:embed="rId5"/>
            <a:stretch>
              <a:fillRect l="-7734" t="-374500" r="-3827"/>
            </a:stretch>
          </a:blipFill>
        </p:spPr>
      </p:sp>
      <p:sp>
        <p:nvSpPr>
          <p:cNvPr id="19" name="Freeform 19"/>
          <p:cNvSpPr/>
          <p:nvPr/>
        </p:nvSpPr>
        <p:spPr>
          <a:xfrm>
            <a:off x="796962" y="6036442"/>
            <a:ext cx="8419487" cy="1133056"/>
          </a:xfrm>
          <a:custGeom>
            <a:avLst/>
            <a:gdLst/>
            <a:ahLst/>
            <a:cxnLst/>
            <a:rect l="l" t="t" r="r" b="b"/>
            <a:pathLst>
              <a:path w="8419487" h="1133056">
                <a:moveTo>
                  <a:pt x="0" y="0"/>
                </a:moveTo>
                <a:lnTo>
                  <a:pt x="8419487" y="0"/>
                </a:lnTo>
                <a:lnTo>
                  <a:pt x="8419487" y="1133056"/>
                </a:lnTo>
                <a:lnTo>
                  <a:pt x="0" y="1133056"/>
                </a:lnTo>
                <a:lnTo>
                  <a:pt x="0" y="0"/>
                </a:lnTo>
                <a:close/>
              </a:path>
            </a:pathLst>
          </a:custGeom>
          <a:blipFill>
            <a:blip r:embed="rId5"/>
            <a:stretch>
              <a:fillRect l="-7734" t="-294172" r="-3827" b="-104187"/>
            </a:stretch>
          </a:blipFill>
        </p:spPr>
      </p:sp>
      <p:sp>
        <p:nvSpPr>
          <p:cNvPr id="20" name="Freeform 20"/>
          <p:cNvSpPr/>
          <p:nvPr/>
        </p:nvSpPr>
        <p:spPr>
          <a:xfrm>
            <a:off x="796962" y="2720691"/>
            <a:ext cx="8419487" cy="852973"/>
          </a:xfrm>
          <a:custGeom>
            <a:avLst/>
            <a:gdLst/>
            <a:ahLst/>
            <a:cxnLst/>
            <a:rect l="l" t="t" r="r" b="b"/>
            <a:pathLst>
              <a:path w="8419487" h="852973">
                <a:moveTo>
                  <a:pt x="0" y="0"/>
                </a:moveTo>
                <a:lnTo>
                  <a:pt x="8419487" y="0"/>
                </a:lnTo>
                <a:lnTo>
                  <a:pt x="8419487" y="852972"/>
                </a:lnTo>
                <a:lnTo>
                  <a:pt x="0" y="852972"/>
                </a:lnTo>
                <a:lnTo>
                  <a:pt x="0" y="0"/>
                </a:lnTo>
                <a:close/>
              </a:path>
            </a:pathLst>
          </a:custGeom>
          <a:blipFill>
            <a:blip r:embed="rId5"/>
            <a:stretch>
              <a:fillRect l="-7734" r="-3827" b="-562002"/>
            </a:stretch>
          </a:blipFill>
        </p:spPr>
      </p:sp>
      <p:sp>
        <p:nvSpPr>
          <p:cNvPr id="21" name="Freeform 21"/>
          <p:cNvSpPr/>
          <p:nvPr/>
        </p:nvSpPr>
        <p:spPr>
          <a:xfrm>
            <a:off x="796962" y="3565798"/>
            <a:ext cx="8419487" cy="740211"/>
          </a:xfrm>
          <a:custGeom>
            <a:avLst/>
            <a:gdLst/>
            <a:ahLst/>
            <a:cxnLst/>
            <a:rect l="l" t="t" r="r" b="b"/>
            <a:pathLst>
              <a:path w="8419487" h="740211">
                <a:moveTo>
                  <a:pt x="0" y="0"/>
                </a:moveTo>
                <a:lnTo>
                  <a:pt x="8419487" y="0"/>
                </a:lnTo>
                <a:lnTo>
                  <a:pt x="8419487" y="740212"/>
                </a:lnTo>
                <a:lnTo>
                  <a:pt x="0" y="740212"/>
                </a:lnTo>
                <a:lnTo>
                  <a:pt x="0" y="0"/>
                </a:lnTo>
                <a:close/>
              </a:path>
            </a:pathLst>
          </a:custGeom>
          <a:blipFill>
            <a:blip r:embed="rId5"/>
            <a:stretch>
              <a:fillRect l="-7734" t="-113050" r="-3827" b="-549799"/>
            </a:stretch>
          </a:blipFill>
        </p:spPr>
      </p:sp>
      <p:sp>
        <p:nvSpPr>
          <p:cNvPr id="22" name="Freeform 22"/>
          <p:cNvSpPr/>
          <p:nvPr/>
        </p:nvSpPr>
        <p:spPr>
          <a:xfrm>
            <a:off x="796962" y="4213498"/>
            <a:ext cx="8419487" cy="1841994"/>
          </a:xfrm>
          <a:custGeom>
            <a:avLst/>
            <a:gdLst/>
            <a:ahLst/>
            <a:cxnLst/>
            <a:rect l="l" t="t" r="r" b="b"/>
            <a:pathLst>
              <a:path w="8419487" h="1841994">
                <a:moveTo>
                  <a:pt x="0" y="0"/>
                </a:moveTo>
                <a:lnTo>
                  <a:pt x="8419487" y="0"/>
                </a:lnTo>
                <a:lnTo>
                  <a:pt x="8419487" y="1841994"/>
                </a:lnTo>
                <a:lnTo>
                  <a:pt x="0" y="1841994"/>
                </a:lnTo>
                <a:lnTo>
                  <a:pt x="0" y="0"/>
                </a:lnTo>
                <a:close/>
              </a:path>
            </a:pathLst>
          </a:custGeom>
          <a:blipFill>
            <a:blip r:embed="rId5"/>
            <a:stretch>
              <a:fillRect l="-7734" t="-80952" r="-3827" b="-125601"/>
            </a:stretch>
          </a:blipFill>
        </p:spPr>
      </p:sp>
    </p:spTree>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BCDBD3"/>
        </a:solidFill>
        <a:effectLst/>
      </p:bgPr>
    </p:bg>
    <p:spTree>
      <p:nvGrpSpPr>
        <p:cNvPr id="1" name=""/>
        <p:cNvGrpSpPr/>
        <p:nvPr/>
      </p:nvGrpSpPr>
      <p:grpSpPr>
        <a:xfrm>
          <a:off x="0" y="0"/>
          <a:ext cx="0" cy="0"/>
          <a:chOff x="0" y="0"/>
          <a:chExt cx="0" cy="0"/>
        </a:xfrm>
      </p:grpSpPr>
      <p:grpSp>
        <p:nvGrpSpPr>
          <p:cNvPr id="2" name="Group 2"/>
          <p:cNvGrpSpPr/>
          <p:nvPr/>
        </p:nvGrpSpPr>
        <p:grpSpPr>
          <a:xfrm>
            <a:off x="441723" y="379852"/>
            <a:ext cx="17404553" cy="9527296"/>
            <a:chOff x="0" y="0"/>
            <a:chExt cx="23206071" cy="12703061"/>
          </a:xfrm>
        </p:grpSpPr>
        <p:grpSp>
          <p:nvGrpSpPr>
            <p:cNvPr id="3" name="Group 3"/>
            <p:cNvGrpSpPr/>
            <p:nvPr/>
          </p:nvGrpSpPr>
          <p:grpSpPr>
            <a:xfrm>
              <a:off x="0" y="0"/>
              <a:ext cx="23206071" cy="12703061"/>
              <a:chOff x="0" y="0"/>
              <a:chExt cx="4596479" cy="2516124"/>
            </a:xfrm>
          </p:grpSpPr>
          <p:sp>
            <p:nvSpPr>
              <p:cNvPr id="4" name="Freeform 4"/>
              <p:cNvSpPr/>
              <p:nvPr/>
            </p:nvSpPr>
            <p:spPr>
              <a:xfrm>
                <a:off x="0" y="0"/>
                <a:ext cx="4596479" cy="2516124"/>
              </a:xfrm>
              <a:custGeom>
                <a:avLst/>
                <a:gdLst/>
                <a:ahLst/>
                <a:cxnLst/>
                <a:rect l="l" t="t" r="r" b="b"/>
                <a:pathLst>
                  <a:path w="4596479" h="2516124">
                    <a:moveTo>
                      <a:pt x="4517061" y="0"/>
                    </a:moveTo>
                    <a:lnTo>
                      <a:pt x="79418" y="0"/>
                    </a:lnTo>
                    <a:cubicBezTo>
                      <a:pt x="79418" y="43699"/>
                      <a:pt x="44079" y="79418"/>
                      <a:pt x="0" y="79418"/>
                    </a:cubicBezTo>
                    <a:lnTo>
                      <a:pt x="0" y="2436706"/>
                    </a:lnTo>
                    <a:cubicBezTo>
                      <a:pt x="43699" y="2436706"/>
                      <a:pt x="79418" y="2472045"/>
                      <a:pt x="79418" y="2516124"/>
                    </a:cubicBezTo>
                    <a:lnTo>
                      <a:pt x="4517061" y="2516124"/>
                    </a:lnTo>
                    <a:cubicBezTo>
                      <a:pt x="4517061" y="2472425"/>
                      <a:pt x="4552400" y="2436706"/>
                      <a:pt x="4596479" y="2436706"/>
                    </a:cubicBezTo>
                    <a:lnTo>
                      <a:pt x="4596479" y="79418"/>
                    </a:lnTo>
                    <a:cubicBezTo>
                      <a:pt x="4552780" y="79418"/>
                      <a:pt x="4517061" y="44079"/>
                      <a:pt x="4517061" y="0"/>
                    </a:cubicBezTo>
                    <a:close/>
                  </a:path>
                </a:pathLst>
              </a:custGeom>
              <a:solidFill>
                <a:srgbClr val="000000">
                  <a:alpha val="0"/>
                </a:srgbClr>
              </a:solidFill>
              <a:ln w="19050" cap="sq">
                <a:solidFill>
                  <a:srgbClr val="261310"/>
                </a:solidFill>
                <a:prstDash val="solid"/>
                <a:miter/>
              </a:ln>
            </p:spPr>
          </p:sp>
          <p:sp>
            <p:nvSpPr>
              <p:cNvPr id="5" name="TextBox 5"/>
              <p:cNvSpPr txBox="1"/>
              <p:nvPr/>
            </p:nvSpPr>
            <p:spPr>
              <a:xfrm>
                <a:off x="38100" y="-9525"/>
                <a:ext cx="4520279" cy="2487549"/>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170293" y="186017"/>
              <a:ext cx="22836362" cy="12317628"/>
              <a:chOff x="0" y="0"/>
              <a:chExt cx="4596479" cy="2479279"/>
            </a:xfrm>
          </p:grpSpPr>
          <p:sp>
            <p:nvSpPr>
              <p:cNvPr id="7" name="Freeform 7"/>
              <p:cNvSpPr/>
              <p:nvPr/>
            </p:nvSpPr>
            <p:spPr>
              <a:xfrm>
                <a:off x="0" y="0"/>
                <a:ext cx="4596479" cy="2479279"/>
              </a:xfrm>
              <a:custGeom>
                <a:avLst/>
                <a:gdLst/>
                <a:ahLst/>
                <a:cxnLst/>
                <a:rect l="l" t="t" r="r" b="b"/>
                <a:pathLst>
                  <a:path w="4596479" h="2479279">
                    <a:moveTo>
                      <a:pt x="4517061" y="0"/>
                    </a:moveTo>
                    <a:lnTo>
                      <a:pt x="79418" y="0"/>
                    </a:lnTo>
                    <a:cubicBezTo>
                      <a:pt x="79418" y="43699"/>
                      <a:pt x="44079" y="79418"/>
                      <a:pt x="0" y="79418"/>
                    </a:cubicBezTo>
                    <a:lnTo>
                      <a:pt x="0" y="2399861"/>
                    </a:lnTo>
                    <a:cubicBezTo>
                      <a:pt x="43699" y="2399861"/>
                      <a:pt x="79418" y="2435200"/>
                      <a:pt x="79418" y="2479279"/>
                    </a:cubicBezTo>
                    <a:lnTo>
                      <a:pt x="4517061" y="2479279"/>
                    </a:lnTo>
                    <a:cubicBezTo>
                      <a:pt x="4517061" y="2435580"/>
                      <a:pt x="4552400" y="2399861"/>
                      <a:pt x="4596479" y="2399861"/>
                    </a:cubicBezTo>
                    <a:lnTo>
                      <a:pt x="4596479" y="79418"/>
                    </a:lnTo>
                    <a:cubicBezTo>
                      <a:pt x="4552780" y="79418"/>
                      <a:pt x="4517061" y="44079"/>
                      <a:pt x="4517061" y="0"/>
                    </a:cubicBezTo>
                    <a:close/>
                  </a:path>
                </a:pathLst>
              </a:custGeom>
              <a:solidFill>
                <a:srgbClr val="F8F2EC"/>
              </a:solidFill>
            </p:spPr>
          </p:sp>
          <p:sp>
            <p:nvSpPr>
              <p:cNvPr id="8" name="TextBox 8"/>
              <p:cNvSpPr txBox="1"/>
              <p:nvPr/>
            </p:nvSpPr>
            <p:spPr>
              <a:xfrm>
                <a:off x="38100" y="-9525"/>
                <a:ext cx="4520279" cy="2450704"/>
              </a:xfrm>
              <a:prstGeom prst="rect">
                <a:avLst/>
              </a:prstGeom>
            </p:spPr>
            <p:txBody>
              <a:bodyPr lIns="50800" tIns="50800" rIns="50800" bIns="50800" rtlCol="0" anchor="ctr"/>
              <a:lstStyle/>
              <a:p>
                <a:pPr algn="ctr">
                  <a:lnSpc>
                    <a:spcPts val="2659"/>
                  </a:lnSpc>
                </a:pPr>
                <a:endParaRPr/>
              </a:p>
            </p:txBody>
          </p:sp>
        </p:grpSp>
      </p:grpSp>
      <p:sp>
        <p:nvSpPr>
          <p:cNvPr id="9" name="Freeform 9"/>
          <p:cNvSpPr/>
          <p:nvPr/>
        </p:nvSpPr>
        <p:spPr>
          <a:xfrm>
            <a:off x="2427081" y="786498"/>
            <a:ext cx="13079181" cy="8714004"/>
          </a:xfrm>
          <a:custGeom>
            <a:avLst/>
            <a:gdLst/>
            <a:ahLst/>
            <a:cxnLst/>
            <a:rect l="l" t="t" r="r" b="b"/>
            <a:pathLst>
              <a:path w="13079181" h="8714004">
                <a:moveTo>
                  <a:pt x="0" y="0"/>
                </a:moveTo>
                <a:lnTo>
                  <a:pt x="13079181" y="0"/>
                </a:lnTo>
                <a:lnTo>
                  <a:pt x="13079181" y="8714004"/>
                </a:lnTo>
                <a:lnTo>
                  <a:pt x="0" y="8714004"/>
                </a:lnTo>
                <a:lnTo>
                  <a:pt x="0" y="0"/>
                </a:lnTo>
                <a:close/>
              </a:path>
            </a:pathLst>
          </a:custGeom>
          <a:blipFill>
            <a:blip r:embed="rId2">
              <a:alphaModFix amt="19999"/>
            </a:blip>
            <a:stretch>
              <a:fillRect/>
            </a:stretch>
          </a:blipFill>
        </p:spPr>
      </p:sp>
      <p:sp>
        <p:nvSpPr>
          <p:cNvPr id="10" name="AutoShape 10"/>
          <p:cNvSpPr/>
          <p:nvPr/>
        </p:nvSpPr>
        <p:spPr>
          <a:xfrm>
            <a:off x="1028700" y="9907148"/>
            <a:ext cx="16230600" cy="0"/>
          </a:xfrm>
          <a:prstGeom prst="line">
            <a:avLst/>
          </a:prstGeom>
          <a:ln w="19050" cap="flat">
            <a:solidFill>
              <a:srgbClr val="000000"/>
            </a:solidFill>
            <a:prstDash val="solid"/>
            <a:headEnd type="none" w="sm" len="sm"/>
            <a:tailEnd type="none" w="sm" len="sm"/>
          </a:ln>
        </p:spPr>
      </p:sp>
      <p:sp>
        <p:nvSpPr>
          <p:cNvPr id="11" name="AutoShape 11"/>
          <p:cNvSpPr/>
          <p:nvPr/>
        </p:nvSpPr>
        <p:spPr>
          <a:xfrm>
            <a:off x="5033340" y="379852"/>
            <a:ext cx="8221319" cy="0"/>
          </a:xfrm>
          <a:prstGeom prst="line">
            <a:avLst/>
          </a:prstGeom>
          <a:ln w="19050" cap="flat">
            <a:solidFill>
              <a:srgbClr val="000000"/>
            </a:solidFill>
            <a:prstDash val="solid"/>
            <a:headEnd type="none" w="sm" len="sm"/>
            <a:tailEnd type="none" w="sm" len="sm"/>
          </a:ln>
        </p:spPr>
      </p:sp>
      <p:sp>
        <p:nvSpPr>
          <p:cNvPr id="12" name="Freeform 12"/>
          <p:cNvSpPr/>
          <p:nvPr/>
        </p:nvSpPr>
        <p:spPr>
          <a:xfrm>
            <a:off x="3739973" y="1028700"/>
            <a:ext cx="10808054" cy="8229600"/>
          </a:xfrm>
          <a:custGeom>
            <a:avLst/>
            <a:gdLst/>
            <a:ahLst/>
            <a:cxnLst/>
            <a:rect l="l" t="t" r="r" b="b"/>
            <a:pathLst>
              <a:path w="10808054" h="8229600">
                <a:moveTo>
                  <a:pt x="0" y="0"/>
                </a:moveTo>
                <a:lnTo>
                  <a:pt x="10808054" y="0"/>
                </a:lnTo>
                <a:lnTo>
                  <a:pt x="10808054" y="8229600"/>
                </a:lnTo>
                <a:lnTo>
                  <a:pt x="0" y="8229600"/>
                </a:lnTo>
                <a:lnTo>
                  <a:pt x="0" y="0"/>
                </a:lnTo>
                <a:close/>
              </a:path>
            </a:pathLst>
          </a:custGeom>
          <a:blipFill>
            <a:blip r:embed="rId3"/>
            <a:stretch>
              <a:fillRect l="-318" r="-318"/>
            </a:stretch>
          </a:blipFill>
        </p:spPr>
      </p:sp>
    </p:spTree>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BCDBD3"/>
        </a:solidFill>
        <a:effectLst/>
      </p:bgPr>
    </p:bg>
    <p:spTree>
      <p:nvGrpSpPr>
        <p:cNvPr id="1" name=""/>
        <p:cNvGrpSpPr/>
        <p:nvPr/>
      </p:nvGrpSpPr>
      <p:grpSpPr>
        <a:xfrm>
          <a:off x="0" y="0"/>
          <a:ext cx="0" cy="0"/>
          <a:chOff x="0" y="0"/>
          <a:chExt cx="0" cy="0"/>
        </a:xfrm>
      </p:grpSpPr>
      <p:grpSp>
        <p:nvGrpSpPr>
          <p:cNvPr id="2" name="Group 2"/>
          <p:cNvGrpSpPr/>
          <p:nvPr/>
        </p:nvGrpSpPr>
        <p:grpSpPr>
          <a:xfrm>
            <a:off x="441723" y="379852"/>
            <a:ext cx="17404553" cy="9527296"/>
            <a:chOff x="0" y="0"/>
            <a:chExt cx="23206071" cy="12703061"/>
          </a:xfrm>
        </p:grpSpPr>
        <p:grpSp>
          <p:nvGrpSpPr>
            <p:cNvPr id="3" name="Group 3"/>
            <p:cNvGrpSpPr/>
            <p:nvPr/>
          </p:nvGrpSpPr>
          <p:grpSpPr>
            <a:xfrm>
              <a:off x="0" y="0"/>
              <a:ext cx="23206071" cy="12703061"/>
              <a:chOff x="0" y="0"/>
              <a:chExt cx="4596479" cy="2516124"/>
            </a:xfrm>
          </p:grpSpPr>
          <p:sp>
            <p:nvSpPr>
              <p:cNvPr id="4" name="Freeform 4"/>
              <p:cNvSpPr/>
              <p:nvPr/>
            </p:nvSpPr>
            <p:spPr>
              <a:xfrm>
                <a:off x="0" y="0"/>
                <a:ext cx="4596479" cy="2516124"/>
              </a:xfrm>
              <a:custGeom>
                <a:avLst/>
                <a:gdLst/>
                <a:ahLst/>
                <a:cxnLst/>
                <a:rect l="l" t="t" r="r" b="b"/>
                <a:pathLst>
                  <a:path w="4596479" h="2516124">
                    <a:moveTo>
                      <a:pt x="4517061" y="0"/>
                    </a:moveTo>
                    <a:lnTo>
                      <a:pt x="79418" y="0"/>
                    </a:lnTo>
                    <a:cubicBezTo>
                      <a:pt x="79418" y="43699"/>
                      <a:pt x="44079" y="79418"/>
                      <a:pt x="0" y="79418"/>
                    </a:cubicBezTo>
                    <a:lnTo>
                      <a:pt x="0" y="2436706"/>
                    </a:lnTo>
                    <a:cubicBezTo>
                      <a:pt x="43699" y="2436706"/>
                      <a:pt x="79418" y="2472045"/>
                      <a:pt x="79418" y="2516124"/>
                    </a:cubicBezTo>
                    <a:lnTo>
                      <a:pt x="4517061" y="2516124"/>
                    </a:lnTo>
                    <a:cubicBezTo>
                      <a:pt x="4517061" y="2472425"/>
                      <a:pt x="4552400" y="2436706"/>
                      <a:pt x="4596479" y="2436706"/>
                    </a:cubicBezTo>
                    <a:lnTo>
                      <a:pt x="4596479" y="79418"/>
                    </a:lnTo>
                    <a:cubicBezTo>
                      <a:pt x="4552780" y="79418"/>
                      <a:pt x="4517061" y="44079"/>
                      <a:pt x="4517061" y="0"/>
                    </a:cubicBezTo>
                    <a:close/>
                  </a:path>
                </a:pathLst>
              </a:custGeom>
              <a:solidFill>
                <a:srgbClr val="000000">
                  <a:alpha val="0"/>
                </a:srgbClr>
              </a:solidFill>
              <a:ln w="19050" cap="sq">
                <a:solidFill>
                  <a:srgbClr val="261310"/>
                </a:solidFill>
                <a:prstDash val="solid"/>
                <a:miter/>
              </a:ln>
            </p:spPr>
          </p:sp>
          <p:sp>
            <p:nvSpPr>
              <p:cNvPr id="5" name="TextBox 5"/>
              <p:cNvSpPr txBox="1"/>
              <p:nvPr/>
            </p:nvSpPr>
            <p:spPr>
              <a:xfrm>
                <a:off x="38100" y="-9525"/>
                <a:ext cx="4520279" cy="2487549"/>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170293" y="186017"/>
              <a:ext cx="22836362" cy="12317628"/>
              <a:chOff x="0" y="0"/>
              <a:chExt cx="4596479" cy="2479279"/>
            </a:xfrm>
          </p:grpSpPr>
          <p:sp>
            <p:nvSpPr>
              <p:cNvPr id="7" name="Freeform 7"/>
              <p:cNvSpPr/>
              <p:nvPr/>
            </p:nvSpPr>
            <p:spPr>
              <a:xfrm>
                <a:off x="0" y="0"/>
                <a:ext cx="4596479" cy="2479279"/>
              </a:xfrm>
              <a:custGeom>
                <a:avLst/>
                <a:gdLst/>
                <a:ahLst/>
                <a:cxnLst/>
                <a:rect l="l" t="t" r="r" b="b"/>
                <a:pathLst>
                  <a:path w="4596479" h="2479279">
                    <a:moveTo>
                      <a:pt x="4517061" y="0"/>
                    </a:moveTo>
                    <a:lnTo>
                      <a:pt x="79418" y="0"/>
                    </a:lnTo>
                    <a:cubicBezTo>
                      <a:pt x="79418" y="43699"/>
                      <a:pt x="44079" y="79418"/>
                      <a:pt x="0" y="79418"/>
                    </a:cubicBezTo>
                    <a:lnTo>
                      <a:pt x="0" y="2399861"/>
                    </a:lnTo>
                    <a:cubicBezTo>
                      <a:pt x="43699" y="2399861"/>
                      <a:pt x="79418" y="2435200"/>
                      <a:pt x="79418" y="2479279"/>
                    </a:cubicBezTo>
                    <a:lnTo>
                      <a:pt x="4517061" y="2479279"/>
                    </a:lnTo>
                    <a:cubicBezTo>
                      <a:pt x="4517061" y="2435580"/>
                      <a:pt x="4552400" y="2399861"/>
                      <a:pt x="4596479" y="2399861"/>
                    </a:cubicBezTo>
                    <a:lnTo>
                      <a:pt x="4596479" y="79418"/>
                    </a:lnTo>
                    <a:cubicBezTo>
                      <a:pt x="4552780" y="79418"/>
                      <a:pt x="4517061" y="44079"/>
                      <a:pt x="4517061" y="0"/>
                    </a:cubicBezTo>
                    <a:close/>
                  </a:path>
                </a:pathLst>
              </a:custGeom>
              <a:solidFill>
                <a:srgbClr val="F8F2EC"/>
              </a:solidFill>
            </p:spPr>
          </p:sp>
          <p:sp>
            <p:nvSpPr>
              <p:cNvPr id="8" name="TextBox 8"/>
              <p:cNvSpPr txBox="1"/>
              <p:nvPr/>
            </p:nvSpPr>
            <p:spPr>
              <a:xfrm>
                <a:off x="38100" y="-9525"/>
                <a:ext cx="4520279" cy="2450704"/>
              </a:xfrm>
              <a:prstGeom prst="rect">
                <a:avLst/>
              </a:prstGeom>
            </p:spPr>
            <p:txBody>
              <a:bodyPr lIns="50800" tIns="50800" rIns="50800" bIns="50800" rtlCol="0" anchor="ctr"/>
              <a:lstStyle/>
              <a:p>
                <a:pPr algn="ctr">
                  <a:lnSpc>
                    <a:spcPts val="2659"/>
                  </a:lnSpc>
                </a:pPr>
                <a:endParaRPr/>
              </a:p>
            </p:txBody>
          </p:sp>
        </p:grpSp>
      </p:grpSp>
      <p:sp>
        <p:nvSpPr>
          <p:cNvPr id="9" name="Freeform 9"/>
          <p:cNvSpPr/>
          <p:nvPr/>
        </p:nvSpPr>
        <p:spPr>
          <a:xfrm>
            <a:off x="2427081" y="786498"/>
            <a:ext cx="13079181" cy="8714004"/>
          </a:xfrm>
          <a:custGeom>
            <a:avLst/>
            <a:gdLst/>
            <a:ahLst/>
            <a:cxnLst/>
            <a:rect l="l" t="t" r="r" b="b"/>
            <a:pathLst>
              <a:path w="13079181" h="8714004">
                <a:moveTo>
                  <a:pt x="0" y="0"/>
                </a:moveTo>
                <a:lnTo>
                  <a:pt x="13079181" y="0"/>
                </a:lnTo>
                <a:lnTo>
                  <a:pt x="13079181" y="8714004"/>
                </a:lnTo>
                <a:lnTo>
                  <a:pt x="0" y="8714004"/>
                </a:lnTo>
                <a:lnTo>
                  <a:pt x="0" y="0"/>
                </a:lnTo>
                <a:close/>
              </a:path>
            </a:pathLst>
          </a:custGeom>
          <a:blipFill>
            <a:blip r:embed="rId4">
              <a:alphaModFix amt="19999"/>
            </a:blip>
            <a:stretch>
              <a:fillRect/>
            </a:stretch>
          </a:blipFill>
        </p:spPr>
      </p:sp>
      <p:sp>
        <p:nvSpPr>
          <p:cNvPr id="10" name="AutoShape 10"/>
          <p:cNvSpPr/>
          <p:nvPr/>
        </p:nvSpPr>
        <p:spPr>
          <a:xfrm>
            <a:off x="1028700" y="9888098"/>
            <a:ext cx="16230600" cy="0"/>
          </a:xfrm>
          <a:prstGeom prst="line">
            <a:avLst/>
          </a:prstGeom>
          <a:ln w="19050" cap="flat">
            <a:solidFill>
              <a:srgbClr val="000000"/>
            </a:solidFill>
            <a:prstDash val="solid"/>
            <a:headEnd type="none" w="sm" len="sm"/>
            <a:tailEnd type="none" w="sm" len="sm"/>
          </a:ln>
        </p:spPr>
      </p:sp>
      <p:sp>
        <p:nvSpPr>
          <p:cNvPr id="11" name="AutoShape 11"/>
          <p:cNvSpPr/>
          <p:nvPr/>
        </p:nvSpPr>
        <p:spPr>
          <a:xfrm>
            <a:off x="5033341" y="398902"/>
            <a:ext cx="8221319" cy="0"/>
          </a:xfrm>
          <a:prstGeom prst="line">
            <a:avLst/>
          </a:prstGeom>
          <a:ln w="19050" cap="flat">
            <a:solidFill>
              <a:srgbClr val="000000"/>
            </a:solidFill>
            <a:prstDash val="solid"/>
            <a:headEnd type="none" w="sm" len="sm"/>
            <a:tailEnd type="none" w="sm" len="sm"/>
          </a:ln>
        </p:spPr>
      </p:sp>
      <p:sp>
        <p:nvSpPr>
          <p:cNvPr id="12" name="Freeform 12"/>
          <p:cNvSpPr/>
          <p:nvPr/>
        </p:nvSpPr>
        <p:spPr>
          <a:xfrm>
            <a:off x="1028700" y="1028700"/>
            <a:ext cx="5010125" cy="3814870"/>
          </a:xfrm>
          <a:custGeom>
            <a:avLst/>
            <a:gdLst/>
            <a:ahLst/>
            <a:cxnLst/>
            <a:rect l="l" t="t" r="r" b="b"/>
            <a:pathLst>
              <a:path w="5010125" h="3814870">
                <a:moveTo>
                  <a:pt x="0" y="0"/>
                </a:moveTo>
                <a:lnTo>
                  <a:pt x="5010125" y="0"/>
                </a:lnTo>
                <a:lnTo>
                  <a:pt x="5010125" y="3814870"/>
                </a:lnTo>
                <a:lnTo>
                  <a:pt x="0" y="3814870"/>
                </a:lnTo>
                <a:lnTo>
                  <a:pt x="0" y="0"/>
                </a:lnTo>
                <a:close/>
              </a:path>
            </a:pathLst>
          </a:custGeom>
          <a:blipFill>
            <a:blip r:embed="rId5"/>
            <a:stretch>
              <a:fillRect l="-318" r="-318"/>
            </a:stretch>
          </a:blipFill>
        </p:spPr>
      </p:sp>
      <p:pic>
        <p:nvPicPr>
          <p:cNvPr id="13" name="Picture 13">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rcRect/>
          <a:stretch>
            <a:fillRect/>
          </a:stretch>
        </p:blipFill>
        <p:spPr>
          <a:xfrm>
            <a:off x="6934200" y="1028700"/>
            <a:ext cx="10261282" cy="8229600"/>
          </a:xfrm>
          <a:prstGeom prst="rect">
            <a:avLst/>
          </a:prstGeom>
          <a:ln w="47625" cap="sq">
            <a:solidFill>
              <a:srgbClr val="000000"/>
            </a:solidFill>
            <a:prstDash val="solid"/>
          </a:ln>
        </p:spPr>
      </p:pic>
    </p:spTree>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656"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repeatCount="indefinite" fill="hold" display="0">
                  <p:stCondLst>
                    <p:cond delay="indefinite"/>
                  </p:stCondLst>
                </p:cTn>
                <p:tgtEl>
                  <p:spTgt spid="13"/>
                </p:tgtEl>
              </p:cMediaNode>
            </p:video>
            <p:seq concurrent="1" nextAc="seek">
              <p:cTn id="8" restart="whenNotActive" fill="hold" evtFilter="cancelBubble" nodeType="interactiveSeq">
                <p:stCondLst>
                  <p:cond evt="onClick" delay="0">
                    <p:tgtEl>
                      <p:spTgt spid="1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3"/>
                                        </p:tgtEl>
                                      </p:cBhvr>
                                    </p:cmd>
                                  </p:childTnLst>
                                </p:cTn>
                              </p:par>
                            </p:childTnLst>
                          </p:cTn>
                        </p:par>
                      </p:childTnLst>
                    </p:cTn>
                  </p:par>
                </p:childTnLst>
              </p:cTn>
              <p:nextCondLst>
                <p:cond evt="onClick" delay="0">
                  <p:tgtEl>
                    <p:spTgt spid="13"/>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BCDBD3"/>
        </a:solidFill>
        <a:effectLst/>
      </p:bgPr>
    </p:bg>
    <p:spTree>
      <p:nvGrpSpPr>
        <p:cNvPr id="1" name=""/>
        <p:cNvGrpSpPr/>
        <p:nvPr/>
      </p:nvGrpSpPr>
      <p:grpSpPr>
        <a:xfrm>
          <a:off x="0" y="0"/>
          <a:ext cx="0" cy="0"/>
          <a:chOff x="0" y="0"/>
          <a:chExt cx="0" cy="0"/>
        </a:xfrm>
      </p:grpSpPr>
      <p:grpSp>
        <p:nvGrpSpPr>
          <p:cNvPr id="2" name="Group 2"/>
          <p:cNvGrpSpPr/>
          <p:nvPr/>
        </p:nvGrpSpPr>
        <p:grpSpPr>
          <a:xfrm>
            <a:off x="441723" y="379852"/>
            <a:ext cx="17404553" cy="9527296"/>
            <a:chOff x="0" y="0"/>
            <a:chExt cx="23206071" cy="12703061"/>
          </a:xfrm>
        </p:grpSpPr>
        <p:grpSp>
          <p:nvGrpSpPr>
            <p:cNvPr id="3" name="Group 3"/>
            <p:cNvGrpSpPr/>
            <p:nvPr/>
          </p:nvGrpSpPr>
          <p:grpSpPr>
            <a:xfrm>
              <a:off x="0" y="0"/>
              <a:ext cx="23206071" cy="12703061"/>
              <a:chOff x="0" y="0"/>
              <a:chExt cx="4596479" cy="2516124"/>
            </a:xfrm>
          </p:grpSpPr>
          <p:sp>
            <p:nvSpPr>
              <p:cNvPr id="4" name="Freeform 4"/>
              <p:cNvSpPr/>
              <p:nvPr/>
            </p:nvSpPr>
            <p:spPr>
              <a:xfrm>
                <a:off x="0" y="0"/>
                <a:ext cx="4596479" cy="2516124"/>
              </a:xfrm>
              <a:custGeom>
                <a:avLst/>
                <a:gdLst/>
                <a:ahLst/>
                <a:cxnLst/>
                <a:rect l="l" t="t" r="r" b="b"/>
                <a:pathLst>
                  <a:path w="4596479" h="2516124">
                    <a:moveTo>
                      <a:pt x="4517061" y="0"/>
                    </a:moveTo>
                    <a:lnTo>
                      <a:pt x="79418" y="0"/>
                    </a:lnTo>
                    <a:cubicBezTo>
                      <a:pt x="79418" y="43699"/>
                      <a:pt x="44079" y="79418"/>
                      <a:pt x="0" y="79418"/>
                    </a:cubicBezTo>
                    <a:lnTo>
                      <a:pt x="0" y="2436706"/>
                    </a:lnTo>
                    <a:cubicBezTo>
                      <a:pt x="43699" y="2436706"/>
                      <a:pt x="79418" y="2472045"/>
                      <a:pt x="79418" y="2516124"/>
                    </a:cubicBezTo>
                    <a:lnTo>
                      <a:pt x="4517061" y="2516124"/>
                    </a:lnTo>
                    <a:cubicBezTo>
                      <a:pt x="4517061" y="2472425"/>
                      <a:pt x="4552400" y="2436706"/>
                      <a:pt x="4596479" y="2436706"/>
                    </a:cubicBezTo>
                    <a:lnTo>
                      <a:pt x="4596479" y="79418"/>
                    </a:lnTo>
                    <a:cubicBezTo>
                      <a:pt x="4552780" y="79418"/>
                      <a:pt x="4517061" y="44079"/>
                      <a:pt x="4517061" y="0"/>
                    </a:cubicBezTo>
                    <a:close/>
                  </a:path>
                </a:pathLst>
              </a:custGeom>
              <a:solidFill>
                <a:srgbClr val="000000">
                  <a:alpha val="0"/>
                </a:srgbClr>
              </a:solidFill>
              <a:ln w="19050" cap="sq">
                <a:solidFill>
                  <a:srgbClr val="261310"/>
                </a:solidFill>
                <a:prstDash val="solid"/>
                <a:miter/>
              </a:ln>
            </p:spPr>
          </p:sp>
          <p:sp>
            <p:nvSpPr>
              <p:cNvPr id="5" name="TextBox 5"/>
              <p:cNvSpPr txBox="1"/>
              <p:nvPr/>
            </p:nvSpPr>
            <p:spPr>
              <a:xfrm>
                <a:off x="38100" y="-9525"/>
                <a:ext cx="4520279" cy="2487549"/>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170293" y="186017"/>
              <a:ext cx="22836362" cy="12317628"/>
              <a:chOff x="0" y="0"/>
              <a:chExt cx="4596479" cy="2479279"/>
            </a:xfrm>
          </p:grpSpPr>
          <p:sp>
            <p:nvSpPr>
              <p:cNvPr id="7" name="Freeform 7"/>
              <p:cNvSpPr/>
              <p:nvPr/>
            </p:nvSpPr>
            <p:spPr>
              <a:xfrm>
                <a:off x="0" y="0"/>
                <a:ext cx="4596479" cy="2479279"/>
              </a:xfrm>
              <a:custGeom>
                <a:avLst/>
                <a:gdLst/>
                <a:ahLst/>
                <a:cxnLst/>
                <a:rect l="l" t="t" r="r" b="b"/>
                <a:pathLst>
                  <a:path w="4596479" h="2479279">
                    <a:moveTo>
                      <a:pt x="4517061" y="0"/>
                    </a:moveTo>
                    <a:lnTo>
                      <a:pt x="79418" y="0"/>
                    </a:lnTo>
                    <a:cubicBezTo>
                      <a:pt x="79418" y="43699"/>
                      <a:pt x="44079" y="79418"/>
                      <a:pt x="0" y="79418"/>
                    </a:cubicBezTo>
                    <a:lnTo>
                      <a:pt x="0" y="2399861"/>
                    </a:lnTo>
                    <a:cubicBezTo>
                      <a:pt x="43699" y="2399861"/>
                      <a:pt x="79418" y="2435200"/>
                      <a:pt x="79418" y="2479279"/>
                    </a:cubicBezTo>
                    <a:lnTo>
                      <a:pt x="4517061" y="2479279"/>
                    </a:lnTo>
                    <a:cubicBezTo>
                      <a:pt x="4517061" y="2435580"/>
                      <a:pt x="4552400" y="2399861"/>
                      <a:pt x="4596479" y="2399861"/>
                    </a:cubicBezTo>
                    <a:lnTo>
                      <a:pt x="4596479" y="79418"/>
                    </a:lnTo>
                    <a:cubicBezTo>
                      <a:pt x="4552780" y="79418"/>
                      <a:pt x="4517061" y="44079"/>
                      <a:pt x="4517061" y="0"/>
                    </a:cubicBezTo>
                    <a:close/>
                  </a:path>
                </a:pathLst>
              </a:custGeom>
              <a:solidFill>
                <a:srgbClr val="F8F2EC"/>
              </a:solidFill>
            </p:spPr>
          </p:sp>
          <p:sp>
            <p:nvSpPr>
              <p:cNvPr id="8" name="TextBox 8"/>
              <p:cNvSpPr txBox="1"/>
              <p:nvPr/>
            </p:nvSpPr>
            <p:spPr>
              <a:xfrm>
                <a:off x="38100" y="-9525"/>
                <a:ext cx="4520279" cy="2450704"/>
              </a:xfrm>
              <a:prstGeom prst="rect">
                <a:avLst/>
              </a:prstGeom>
            </p:spPr>
            <p:txBody>
              <a:bodyPr lIns="50800" tIns="50800" rIns="50800" bIns="50800" rtlCol="0" anchor="ctr"/>
              <a:lstStyle/>
              <a:p>
                <a:pPr algn="ctr">
                  <a:lnSpc>
                    <a:spcPts val="2659"/>
                  </a:lnSpc>
                </a:pPr>
                <a:endParaRPr/>
              </a:p>
            </p:txBody>
          </p:sp>
        </p:grpSp>
      </p:grpSp>
      <p:sp>
        <p:nvSpPr>
          <p:cNvPr id="9" name="Freeform 9"/>
          <p:cNvSpPr/>
          <p:nvPr/>
        </p:nvSpPr>
        <p:spPr>
          <a:xfrm>
            <a:off x="2427081" y="786498"/>
            <a:ext cx="13079181" cy="8714004"/>
          </a:xfrm>
          <a:custGeom>
            <a:avLst/>
            <a:gdLst/>
            <a:ahLst/>
            <a:cxnLst/>
            <a:rect l="l" t="t" r="r" b="b"/>
            <a:pathLst>
              <a:path w="13079181" h="8714004">
                <a:moveTo>
                  <a:pt x="0" y="0"/>
                </a:moveTo>
                <a:lnTo>
                  <a:pt x="13079181" y="0"/>
                </a:lnTo>
                <a:lnTo>
                  <a:pt x="13079181" y="8714004"/>
                </a:lnTo>
                <a:lnTo>
                  <a:pt x="0" y="8714004"/>
                </a:lnTo>
                <a:lnTo>
                  <a:pt x="0" y="0"/>
                </a:lnTo>
                <a:close/>
              </a:path>
            </a:pathLst>
          </a:custGeom>
          <a:blipFill>
            <a:blip r:embed="rId2">
              <a:alphaModFix amt="19999"/>
            </a:blip>
            <a:stretch>
              <a:fillRect/>
            </a:stretch>
          </a:blipFill>
        </p:spPr>
      </p:sp>
      <p:sp>
        <p:nvSpPr>
          <p:cNvPr id="10" name="TextBox 10"/>
          <p:cNvSpPr txBox="1"/>
          <p:nvPr/>
        </p:nvSpPr>
        <p:spPr>
          <a:xfrm>
            <a:off x="5033341" y="4302618"/>
            <a:ext cx="8221319" cy="4286181"/>
          </a:xfrm>
          <a:prstGeom prst="rect">
            <a:avLst/>
          </a:prstGeom>
        </p:spPr>
        <p:txBody>
          <a:bodyPr lIns="0" tIns="0" rIns="0" bIns="0" rtlCol="0" anchor="t">
            <a:spAutoFit/>
          </a:bodyPr>
          <a:lstStyle/>
          <a:p>
            <a:pPr algn="ctr">
              <a:lnSpc>
                <a:spcPts val="8500"/>
              </a:lnSpc>
            </a:pPr>
            <a:r>
              <a:rPr lang="en-US" sz="7143">
                <a:solidFill>
                  <a:srgbClr val="261310"/>
                </a:solidFill>
                <a:latin typeface="Grand Cru S Bold"/>
              </a:rPr>
              <a:t>Extracting Landmarks from the captured image</a:t>
            </a:r>
          </a:p>
        </p:txBody>
      </p:sp>
      <p:sp>
        <p:nvSpPr>
          <p:cNvPr id="11" name="TextBox 11"/>
          <p:cNvSpPr txBox="1"/>
          <p:nvPr/>
        </p:nvSpPr>
        <p:spPr>
          <a:xfrm>
            <a:off x="5033341" y="2213703"/>
            <a:ext cx="8221319" cy="1219890"/>
          </a:xfrm>
          <a:prstGeom prst="rect">
            <a:avLst/>
          </a:prstGeom>
        </p:spPr>
        <p:txBody>
          <a:bodyPr lIns="0" tIns="0" rIns="0" bIns="0" rtlCol="0" anchor="t">
            <a:spAutoFit/>
          </a:bodyPr>
          <a:lstStyle/>
          <a:p>
            <a:pPr algn="ctr">
              <a:lnSpc>
                <a:spcPts val="9571"/>
              </a:lnSpc>
            </a:pPr>
            <a:r>
              <a:rPr lang="en-US" sz="8043">
                <a:solidFill>
                  <a:srgbClr val="261310"/>
                </a:solidFill>
                <a:latin typeface="Grand Cru S Bold"/>
              </a:rPr>
              <a:t>STEP  2</a:t>
            </a:r>
          </a:p>
        </p:txBody>
      </p:sp>
    </p:spTree>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BCDBD3"/>
        </a:solidFill>
        <a:effectLst/>
      </p:bgPr>
    </p:bg>
    <p:spTree>
      <p:nvGrpSpPr>
        <p:cNvPr id="1" name=""/>
        <p:cNvGrpSpPr/>
        <p:nvPr/>
      </p:nvGrpSpPr>
      <p:grpSpPr>
        <a:xfrm>
          <a:off x="0" y="0"/>
          <a:ext cx="0" cy="0"/>
          <a:chOff x="0" y="0"/>
          <a:chExt cx="0" cy="0"/>
        </a:xfrm>
      </p:grpSpPr>
      <p:grpSp>
        <p:nvGrpSpPr>
          <p:cNvPr id="2" name="Group 2"/>
          <p:cNvGrpSpPr/>
          <p:nvPr/>
        </p:nvGrpSpPr>
        <p:grpSpPr>
          <a:xfrm>
            <a:off x="441723" y="379852"/>
            <a:ext cx="17404553" cy="9527296"/>
            <a:chOff x="0" y="0"/>
            <a:chExt cx="23206071" cy="12703061"/>
          </a:xfrm>
        </p:grpSpPr>
        <p:grpSp>
          <p:nvGrpSpPr>
            <p:cNvPr id="3" name="Group 3"/>
            <p:cNvGrpSpPr/>
            <p:nvPr/>
          </p:nvGrpSpPr>
          <p:grpSpPr>
            <a:xfrm>
              <a:off x="0" y="0"/>
              <a:ext cx="23206071" cy="12703061"/>
              <a:chOff x="0" y="0"/>
              <a:chExt cx="4596479" cy="2516124"/>
            </a:xfrm>
          </p:grpSpPr>
          <p:sp>
            <p:nvSpPr>
              <p:cNvPr id="4" name="Freeform 4"/>
              <p:cNvSpPr/>
              <p:nvPr/>
            </p:nvSpPr>
            <p:spPr>
              <a:xfrm>
                <a:off x="0" y="0"/>
                <a:ext cx="4596479" cy="2516124"/>
              </a:xfrm>
              <a:custGeom>
                <a:avLst/>
                <a:gdLst/>
                <a:ahLst/>
                <a:cxnLst/>
                <a:rect l="l" t="t" r="r" b="b"/>
                <a:pathLst>
                  <a:path w="4596479" h="2516124">
                    <a:moveTo>
                      <a:pt x="4517061" y="0"/>
                    </a:moveTo>
                    <a:lnTo>
                      <a:pt x="79418" y="0"/>
                    </a:lnTo>
                    <a:cubicBezTo>
                      <a:pt x="79418" y="43699"/>
                      <a:pt x="44079" y="79418"/>
                      <a:pt x="0" y="79418"/>
                    </a:cubicBezTo>
                    <a:lnTo>
                      <a:pt x="0" y="2436706"/>
                    </a:lnTo>
                    <a:cubicBezTo>
                      <a:pt x="43699" y="2436706"/>
                      <a:pt x="79418" y="2472045"/>
                      <a:pt x="79418" y="2516124"/>
                    </a:cubicBezTo>
                    <a:lnTo>
                      <a:pt x="4517061" y="2516124"/>
                    </a:lnTo>
                    <a:cubicBezTo>
                      <a:pt x="4517061" y="2472425"/>
                      <a:pt x="4552400" y="2436706"/>
                      <a:pt x="4596479" y="2436706"/>
                    </a:cubicBezTo>
                    <a:lnTo>
                      <a:pt x="4596479" y="79418"/>
                    </a:lnTo>
                    <a:cubicBezTo>
                      <a:pt x="4552780" y="79418"/>
                      <a:pt x="4517061" y="44079"/>
                      <a:pt x="4517061" y="0"/>
                    </a:cubicBezTo>
                    <a:close/>
                  </a:path>
                </a:pathLst>
              </a:custGeom>
              <a:solidFill>
                <a:srgbClr val="000000">
                  <a:alpha val="0"/>
                </a:srgbClr>
              </a:solidFill>
              <a:ln w="19050" cap="sq">
                <a:solidFill>
                  <a:srgbClr val="261310"/>
                </a:solidFill>
                <a:prstDash val="solid"/>
                <a:miter/>
              </a:ln>
            </p:spPr>
          </p:sp>
          <p:sp>
            <p:nvSpPr>
              <p:cNvPr id="5" name="TextBox 5"/>
              <p:cNvSpPr txBox="1"/>
              <p:nvPr/>
            </p:nvSpPr>
            <p:spPr>
              <a:xfrm>
                <a:off x="38100" y="-9525"/>
                <a:ext cx="4520279" cy="2487549"/>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170293" y="186017"/>
              <a:ext cx="22836362" cy="12317628"/>
              <a:chOff x="0" y="0"/>
              <a:chExt cx="4596479" cy="2479279"/>
            </a:xfrm>
          </p:grpSpPr>
          <p:sp>
            <p:nvSpPr>
              <p:cNvPr id="7" name="Freeform 7"/>
              <p:cNvSpPr/>
              <p:nvPr/>
            </p:nvSpPr>
            <p:spPr>
              <a:xfrm>
                <a:off x="0" y="0"/>
                <a:ext cx="4596479" cy="2479279"/>
              </a:xfrm>
              <a:custGeom>
                <a:avLst/>
                <a:gdLst/>
                <a:ahLst/>
                <a:cxnLst/>
                <a:rect l="l" t="t" r="r" b="b"/>
                <a:pathLst>
                  <a:path w="4596479" h="2479279">
                    <a:moveTo>
                      <a:pt x="4517061" y="0"/>
                    </a:moveTo>
                    <a:lnTo>
                      <a:pt x="79418" y="0"/>
                    </a:lnTo>
                    <a:cubicBezTo>
                      <a:pt x="79418" y="43699"/>
                      <a:pt x="44079" y="79418"/>
                      <a:pt x="0" y="79418"/>
                    </a:cubicBezTo>
                    <a:lnTo>
                      <a:pt x="0" y="2399861"/>
                    </a:lnTo>
                    <a:cubicBezTo>
                      <a:pt x="43699" y="2399861"/>
                      <a:pt x="79418" y="2435200"/>
                      <a:pt x="79418" y="2479279"/>
                    </a:cubicBezTo>
                    <a:lnTo>
                      <a:pt x="4517061" y="2479279"/>
                    </a:lnTo>
                    <a:cubicBezTo>
                      <a:pt x="4517061" y="2435580"/>
                      <a:pt x="4552400" y="2399861"/>
                      <a:pt x="4596479" y="2399861"/>
                    </a:cubicBezTo>
                    <a:lnTo>
                      <a:pt x="4596479" y="79418"/>
                    </a:lnTo>
                    <a:cubicBezTo>
                      <a:pt x="4552780" y="79418"/>
                      <a:pt x="4517061" y="44079"/>
                      <a:pt x="4517061" y="0"/>
                    </a:cubicBezTo>
                    <a:close/>
                  </a:path>
                </a:pathLst>
              </a:custGeom>
              <a:solidFill>
                <a:srgbClr val="F8F2EC"/>
              </a:solidFill>
            </p:spPr>
          </p:sp>
          <p:sp>
            <p:nvSpPr>
              <p:cNvPr id="8" name="TextBox 8"/>
              <p:cNvSpPr txBox="1"/>
              <p:nvPr/>
            </p:nvSpPr>
            <p:spPr>
              <a:xfrm>
                <a:off x="38100" y="-9525"/>
                <a:ext cx="4520279" cy="2450704"/>
              </a:xfrm>
              <a:prstGeom prst="rect">
                <a:avLst/>
              </a:prstGeom>
            </p:spPr>
            <p:txBody>
              <a:bodyPr lIns="50800" tIns="50800" rIns="50800" bIns="50800" rtlCol="0" anchor="ctr"/>
              <a:lstStyle/>
              <a:p>
                <a:pPr algn="ctr">
                  <a:lnSpc>
                    <a:spcPts val="2659"/>
                  </a:lnSpc>
                </a:pPr>
                <a:endParaRPr/>
              </a:p>
            </p:txBody>
          </p:sp>
        </p:grpSp>
      </p:grpSp>
      <p:sp>
        <p:nvSpPr>
          <p:cNvPr id="9" name="Freeform 9"/>
          <p:cNvSpPr/>
          <p:nvPr/>
        </p:nvSpPr>
        <p:spPr>
          <a:xfrm>
            <a:off x="2427081" y="786498"/>
            <a:ext cx="13079181" cy="8714004"/>
          </a:xfrm>
          <a:custGeom>
            <a:avLst/>
            <a:gdLst/>
            <a:ahLst/>
            <a:cxnLst/>
            <a:rect l="l" t="t" r="r" b="b"/>
            <a:pathLst>
              <a:path w="13079181" h="8714004">
                <a:moveTo>
                  <a:pt x="0" y="0"/>
                </a:moveTo>
                <a:lnTo>
                  <a:pt x="13079181" y="0"/>
                </a:lnTo>
                <a:lnTo>
                  <a:pt x="13079181" y="8714004"/>
                </a:lnTo>
                <a:lnTo>
                  <a:pt x="0" y="8714004"/>
                </a:lnTo>
                <a:lnTo>
                  <a:pt x="0" y="0"/>
                </a:lnTo>
                <a:close/>
              </a:path>
            </a:pathLst>
          </a:custGeom>
          <a:blipFill>
            <a:blip r:embed="rId2">
              <a:alphaModFix amt="19999"/>
            </a:blip>
            <a:stretch>
              <a:fillRect/>
            </a:stretch>
          </a:blipFill>
        </p:spPr>
      </p:sp>
      <p:sp>
        <p:nvSpPr>
          <p:cNvPr id="10" name="TextBox 10"/>
          <p:cNvSpPr txBox="1"/>
          <p:nvPr/>
        </p:nvSpPr>
        <p:spPr>
          <a:xfrm>
            <a:off x="5482695" y="3721409"/>
            <a:ext cx="7322611" cy="2853708"/>
          </a:xfrm>
          <a:prstGeom prst="rect">
            <a:avLst/>
          </a:prstGeom>
        </p:spPr>
        <p:txBody>
          <a:bodyPr lIns="0" tIns="0" rIns="0" bIns="0" rtlCol="0" anchor="t">
            <a:spAutoFit/>
          </a:bodyPr>
          <a:lstStyle/>
          <a:p>
            <a:pPr algn="ctr">
              <a:lnSpc>
                <a:spcPts val="7571"/>
              </a:lnSpc>
            </a:pPr>
            <a:r>
              <a:rPr lang="en-US" sz="6362">
                <a:solidFill>
                  <a:srgbClr val="261310"/>
                </a:solidFill>
                <a:latin typeface="Grand Cru S Bold"/>
              </a:rPr>
              <a:t>Mediapipe </a:t>
            </a:r>
          </a:p>
          <a:p>
            <a:pPr algn="ctr">
              <a:lnSpc>
                <a:spcPts val="7571"/>
              </a:lnSpc>
            </a:pPr>
            <a:r>
              <a:rPr lang="en-US" sz="6362">
                <a:solidFill>
                  <a:srgbClr val="261310"/>
                </a:solidFill>
                <a:latin typeface="Grand Cru S Bold"/>
              </a:rPr>
              <a:t>Hand landmark</a:t>
            </a:r>
          </a:p>
          <a:p>
            <a:pPr algn="ctr">
              <a:lnSpc>
                <a:spcPts val="7571"/>
              </a:lnSpc>
            </a:pPr>
            <a:r>
              <a:rPr lang="en-US" sz="6362">
                <a:solidFill>
                  <a:srgbClr val="261310"/>
                </a:solidFill>
                <a:latin typeface="Grand Cru S Bold"/>
              </a:rPr>
              <a:t>Extraction</a:t>
            </a:r>
          </a:p>
        </p:txBody>
      </p:sp>
    </p:spTree>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BCDBD3"/>
        </a:solidFill>
        <a:effectLst/>
      </p:bgPr>
    </p:bg>
    <p:spTree>
      <p:nvGrpSpPr>
        <p:cNvPr id="1" name=""/>
        <p:cNvGrpSpPr/>
        <p:nvPr/>
      </p:nvGrpSpPr>
      <p:grpSpPr>
        <a:xfrm>
          <a:off x="0" y="0"/>
          <a:ext cx="0" cy="0"/>
          <a:chOff x="0" y="0"/>
          <a:chExt cx="0" cy="0"/>
        </a:xfrm>
      </p:grpSpPr>
      <p:grpSp>
        <p:nvGrpSpPr>
          <p:cNvPr id="2" name="Group 2"/>
          <p:cNvGrpSpPr/>
          <p:nvPr/>
        </p:nvGrpSpPr>
        <p:grpSpPr>
          <a:xfrm>
            <a:off x="441723" y="379852"/>
            <a:ext cx="17404553" cy="9527296"/>
            <a:chOff x="0" y="0"/>
            <a:chExt cx="23206071" cy="12703061"/>
          </a:xfrm>
        </p:grpSpPr>
        <p:grpSp>
          <p:nvGrpSpPr>
            <p:cNvPr id="3" name="Group 3"/>
            <p:cNvGrpSpPr/>
            <p:nvPr/>
          </p:nvGrpSpPr>
          <p:grpSpPr>
            <a:xfrm>
              <a:off x="0" y="0"/>
              <a:ext cx="23206071" cy="12703061"/>
              <a:chOff x="0" y="0"/>
              <a:chExt cx="4596479" cy="2516124"/>
            </a:xfrm>
          </p:grpSpPr>
          <p:sp>
            <p:nvSpPr>
              <p:cNvPr id="4" name="Freeform 4"/>
              <p:cNvSpPr/>
              <p:nvPr/>
            </p:nvSpPr>
            <p:spPr>
              <a:xfrm>
                <a:off x="0" y="0"/>
                <a:ext cx="4596479" cy="2516124"/>
              </a:xfrm>
              <a:custGeom>
                <a:avLst/>
                <a:gdLst/>
                <a:ahLst/>
                <a:cxnLst/>
                <a:rect l="l" t="t" r="r" b="b"/>
                <a:pathLst>
                  <a:path w="4596479" h="2516124">
                    <a:moveTo>
                      <a:pt x="4517061" y="0"/>
                    </a:moveTo>
                    <a:lnTo>
                      <a:pt x="79418" y="0"/>
                    </a:lnTo>
                    <a:cubicBezTo>
                      <a:pt x="79418" y="43699"/>
                      <a:pt x="44079" y="79418"/>
                      <a:pt x="0" y="79418"/>
                    </a:cubicBezTo>
                    <a:lnTo>
                      <a:pt x="0" y="2436706"/>
                    </a:lnTo>
                    <a:cubicBezTo>
                      <a:pt x="43699" y="2436706"/>
                      <a:pt x="79418" y="2472045"/>
                      <a:pt x="79418" y="2516124"/>
                    </a:cubicBezTo>
                    <a:lnTo>
                      <a:pt x="4517061" y="2516124"/>
                    </a:lnTo>
                    <a:cubicBezTo>
                      <a:pt x="4517061" y="2472425"/>
                      <a:pt x="4552400" y="2436706"/>
                      <a:pt x="4596479" y="2436706"/>
                    </a:cubicBezTo>
                    <a:lnTo>
                      <a:pt x="4596479" y="79418"/>
                    </a:lnTo>
                    <a:cubicBezTo>
                      <a:pt x="4552780" y="79418"/>
                      <a:pt x="4517061" y="44079"/>
                      <a:pt x="4517061" y="0"/>
                    </a:cubicBezTo>
                    <a:close/>
                  </a:path>
                </a:pathLst>
              </a:custGeom>
              <a:solidFill>
                <a:srgbClr val="000000">
                  <a:alpha val="0"/>
                </a:srgbClr>
              </a:solidFill>
              <a:ln w="19050" cap="sq">
                <a:solidFill>
                  <a:srgbClr val="261310"/>
                </a:solidFill>
                <a:prstDash val="solid"/>
                <a:miter/>
              </a:ln>
            </p:spPr>
          </p:sp>
          <p:sp>
            <p:nvSpPr>
              <p:cNvPr id="5" name="TextBox 5"/>
              <p:cNvSpPr txBox="1"/>
              <p:nvPr/>
            </p:nvSpPr>
            <p:spPr>
              <a:xfrm>
                <a:off x="38100" y="-9525"/>
                <a:ext cx="4520279" cy="2487549"/>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170293" y="186017"/>
              <a:ext cx="22836362" cy="12317628"/>
              <a:chOff x="0" y="0"/>
              <a:chExt cx="4596479" cy="2479279"/>
            </a:xfrm>
          </p:grpSpPr>
          <p:sp>
            <p:nvSpPr>
              <p:cNvPr id="7" name="Freeform 7"/>
              <p:cNvSpPr/>
              <p:nvPr/>
            </p:nvSpPr>
            <p:spPr>
              <a:xfrm>
                <a:off x="0" y="0"/>
                <a:ext cx="4596479" cy="2479279"/>
              </a:xfrm>
              <a:custGeom>
                <a:avLst/>
                <a:gdLst/>
                <a:ahLst/>
                <a:cxnLst/>
                <a:rect l="l" t="t" r="r" b="b"/>
                <a:pathLst>
                  <a:path w="4596479" h="2479279">
                    <a:moveTo>
                      <a:pt x="4517061" y="0"/>
                    </a:moveTo>
                    <a:lnTo>
                      <a:pt x="79418" y="0"/>
                    </a:lnTo>
                    <a:cubicBezTo>
                      <a:pt x="79418" y="43699"/>
                      <a:pt x="44079" y="79418"/>
                      <a:pt x="0" y="79418"/>
                    </a:cubicBezTo>
                    <a:lnTo>
                      <a:pt x="0" y="2399861"/>
                    </a:lnTo>
                    <a:cubicBezTo>
                      <a:pt x="43699" y="2399861"/>
                      <a:pt x="79418" y="2435200"/>
                      <a:pt x="79418" y="2479279"/>
                    </a:cubicBezTo>
                    <a:lnTo>
                      <a:pt x="4517061" y="2479279"/>
                    </a:lnTo>
                    <a:cubicBezTo>
                      <a:pt x="4517061" y="2435580"/>
                      <a:pt x="4552400" y="2399861"/>
                      <a:pt x="4596479" y="2399861"/>
                    </a:cubicBezTo>
                    <a:lnTo>
                      <a:pt x="4596479" y="79418"/>
                    </a:lnTo>
                    <a:cubicBezTo>
                      <a:pt x="4552780" y="79418"/>
                      <a:pt x="4517061" y="44079"/>
                      <a:pt x="4517061" y="0"/>
                    </a:cubicBezTo>
                    <a:close/>
                  </a:path>
                </a:pathLst>
              </a:custGeom>
              <a:solidFill>
                <a:srgbClr val="F8F2EC"/>
              </a:solidFill>
            </p:spPr>
          </p:sp>
          <p:sp>
            <p:nvSpPr>
              <p:cNvPr id="8" name="TextBox 8"/>
              <p:cNvSpPr txBox="1"/>
              <p:nvPr/>
            </p:nvSpPr>
            <p:spPr>
              <a:xfrm>
                <a:off x="38100" y="-9525"/>
                <a:ext cx="4520279" cy="2450704"/>
              </a:xfrm>
              <a:prstGeom prst="rect">
                <a:avLst/>
              </a:prstGeom>
            </p:spPr>
            <p:txBody>
              <a:bodyPr lIns="50800" tIns="50800" rIns="50800" bIns="50800" rtlCol="0" anchor="ctr"/>
              <a:lstStyle/>
              <a:p>
                <a:pPr algn="ctr">
                  <a:lnSpc>
                    <a:spcPts val="2659"/>
                  </a:lnSpc>
                </a:pPr>
                <a:endParaRPr/>
              </a:p>
            </p:txBody>
          </p:sp>
        </p:grpSp>
      </p:grpSp>
      <p:sp>
        <p:nvSpPr>
          <p:cNvPr id="9" name="Freeform 9"/>
          <p:cNvSpPr/>
          <p:nvPr/>
        </p:nvSpPr>
        <p:spPr>
          <a:xfrm>
            <a:off x="2427081" y="786498"/>
            <a:ext cx="13079181" cy="8714004"/>
          </a:xfrm>
          <a:custGeom>
            <a:avLst/>
            <a:gdLst/>
            <a:ahLst/>
            <a:cxnLst/>
            <a:rect l="l" t="t" r="r" b="b"/>
            <a:pathLst>
              <a:path w="13079181" h="8714004">
                <a:moveTo>
                  <a:pt x="0" y="0"/>
                </a:moveTo>
                <a:lnTo>
                  <a:pt x="13079181" y="0"/>
                </a:lnTo>
                <a:lnTo>
                  <a:pt x="13079181" y="8714004"/>
                </a:lnTo>
                <a:lnTo>
                  <a:pt x="0" y="8714004"/>
                </a:lnTo>
                <a:lnTo>
                  <a:pt x="0" y="0"/>
                </a:lnTo>
                <a:close/>
              </a:path>
            </a:pathLst>
          </a:custGeom>
          <a:blipFill>
            <a:blip r:embed="rId2">
              <a:alphaModFix amt="19999"/>
            </a:blip>
            <a:stretch>
              <a:fillRect/>
            </a:stretch>
          </a:blipFill>
        </p:spPr>
      </p:sp>
      <p:grpSp>
        <p:nvGrpSpPr>
          <p:cNvPr id="10" name="Group 10"/>
          <p:cNvGrpSpPr/>
          <p:nvPr/>
        </p:nvGrpSpPr>
        <p:grpSpPr>
          <a:xfrm>
            <a:off x="2111358" y="3377036"/>
            <a:ext cx="14175951" cy="6123466"/>
            <a:chOff x="0" y="0"/>
            <a:chExt cx="3733584" cy="1612765"/>
          </a:xfrm>
        </p:grpSpPr>
        <p:sp>
          <p:nvSpPr>
            <p:cNvPr id="11" name="Freeform 11"/>
            <p:cNvSpPr/>
            <p:nvPr/>
          </p:nvSpPr>
          <p:spPr>
            <a:xfrm>
              <a:off x="0" y="0"/>
              <a:ext cx="3733584" cy="1612765"/>
            </a:xfrm>
            <a:custGeom>
              <a:avLst/>
              <a:gdLst/>
              <a:ahLst/>
              <a:cxnLst/>
              <a:rect l="l" t="t" r="r" b="b"/>
              <a:pathLst>
                <a:path w="3733584" h="1612765">
                  <a:moveTo>
                    <a:pt x="27853" y="0"/>
                  </a:moveTo>
                  <a:lnTo>
                    <a:pt x="3705731" y="0"/>
                  </a:lnTo>
                  <a:cubicBezTo>
                    <a:pt x="3721114" y="0"/>
                    <a:pt x="3733584" y="12470"/>
                    <a:pt x="3733584" y="27853"/>
                  </a:cubicBezTo>
                  <a:lnTo>
                    <a:pt x="3733584" y="1584912"/>
                  </a:lnTo>
                  <a:cubicBezTo>
                    <a:pt x="3733584" y="1592299"/>
                    <a:pt x="3730649" y="1599383"/>
                    <a:pt x="3725426" y="1604607"/>
                  </a:cubicBezTo>
                  <a:cubicBezTo>
                    <a:pt x="3720202" y="1609830"/>
                    <a:pt x="3713118" y="1612765"/>
                    <a:pt x="3705731" y="1612765"/>
                  </a:cubicBezTo>
                  <a:lnTo>
                    <a:pt x="27853" y="1612765"/>
                  </a:lnTo>
                  <a:cubicBezTo>
                    <a:pt x="12470" y="1612765"/>
                    <a:pt x="0" y="1600295"/>
                    <a:pt x="0" y="1584912"/>
                  </a:cubicBezTo>
                  <a:lnTo>
                    <a:pt x="0" y="27853"/>
                  </a:lnTo>
                  <a:cubicBezTo>
                    <a:pt x="0" y="12470"/>
                    <a:pt x="12470" y="0"/>
                    <a:pt x="27853" y="0"/>
                  </a:cubicBezTo>
                  <a:close/>
                </a:path>
              </a:pathLst>
            </a:custGeom>
            <a:solidFill>
              <a:srgbClr val="195759"/>
            </a:solidFill>
          </p:spPr>
        </p:sp>
        <p:sp>
          <p:nvSpPr>
            <p:cNvPr id="12" name="TextBox 12"/>
            <p:cNvSpPr txBox="1"/>
            <p:nvPr/>
          </p:nvSpPr>
          <p:spPr>
            <a:xfrm>
              <a:off x="0" y="-47625"/>
              <a:ext cx="3733584" cy="1660390"/>
            </a:xfrm>
            <a:prstGeom prst="rect">
              <a:avLst/>
            </a:prstGeom>
          </p:spPr>
          <p:txBody>
            <a:bodyPr lIns="50800" tIns="50800" rIns="50800" bIns="50800" rtlCol="0" anchor="ctr"/>
            <a:lstStyle/>
            <a:p>
              <a:pPr algn="ctr">
                <a:lnSpc>
                  <a:spcPts val="2659"/>
                </a:lnSpc>
              </a:pPr>
              <a:endParaRPr/>
            </a:p>
          </p:txBody>
        </p:sp>
      </p:grpSp>
      <p:grpSp>
        <p:nvGrpSpPr>
          <p:cNvPr id="13" name="Group 13"/>
          <p:cNvGrpSpPr/>
          <p:nvPr/>
        </p:nvGrpSpPr>
        <p:grpSpPr>
          <a:xfrm>
            <a:off x="2263758" y="3529436"/>
            <a:ext cx="13797499" cy="5728864"/>
            <a:chOff x="0" y="0"/>
            <a:chExt cx="3633909" cy="1508837"/>
          </a:xfrm>
        </p:grpSpPr>
        <p:sp>
          <p:nvSpPr>
            <p:cNvPr id="14" name="Freeform 14"/>
            <p:cNvSpPr/>
            <p:nvPr/>
          </p:nvSpPr>
          <p:spPr>
            <a:xfrm>
              <a:off x="0" y="0"/>
              <a:ext cx="3633909" cy="1508836"/>
            </a:xfrm>
            <a:custGeom>
              <a:avLst/>
              <a:gdLst/>
              <a:ahLst/>
              <a:cxnLst/>
              <a:rect l="l" t="t" r="r" b="b"/>
              <a:pathLst>
                <a:path w="3633909" h="1508836">
                  <a:moveTo>
                    <a:pt x="28617" y="0"/>
                  </a:moveTo>
                  <a:lnTo>
                    <a:pt x="3605293" y="0"/>
                  </a:lnTo>
                  <a:cubicBezTo>
                    <a:pt x="3621097" y="0"/>
                    <a:pt x="3633909" y="12812"/>
                    <a:pt x="3633909" y="28617"/>
                  </a:cubicBezTo>
                  <a:lnTo>
                    <a:pt x="3633909" y="1480220"/>
                  </a:lnTo>
                  <a:cubicBezTo>
                    <a:pt x="3633909" y="1496024"/>
                    <a:pt x="3621097" y="1508836"/>
                    <a:pt x="3605293" y="1508836"/>
                  </a:cubicBezTo>
                  <a:lnTo>
                    <a:pt x="28617" y="1508836"/>
                  </a:lnTo>
                  <a:cubicBezTo>
                    <a:pt x="12812" y="1508836"/>
                    <a:pt x="0" y="1496024"/>
                    <a:pt x="0" y="1480220"/>
                  </a:cubicBezTo>
                  <a:lnTo>
                    <a:pt x="0" y="28617"/>
                  </a:lnTo>
                  <a:cubicBezTo>
                    <a:pt x="0" y="12812"/>
                    <a:pt x="12812" y="0"/>
                    <a:pt x="28617" y="0"/>
                  </a:cubicBezTo>
                  <a:close/>
                </a:path>
              </a:pathLst>
            </a:custGeom>
            <a:solidFill>
              <a:srgbClr val="D9D8D1"/>
            </a:solidFill>
          </p:spPr>
        </p:sp>
        <p:sp>
          <p:nvSpPr>
            <p:cNvPr id="15" name="TextBox 15"/>
            <p:cNvSpPr txBox="1"/>
            <p:nvPr/>
          </p:nvSpPr>
          <p:spPr>
            <a:xfrm>
              <a:off x="0" y="-47625"/>
              <a:ext cx="3633909" cy="1556462"/>
            </a:xfrm>
            <a:prstGeom prst="rect">
              <a:avLst/>
            </a:prstGeom>
          </p:spPr>
          <p:txBody>
            <a:bodyPr lIns="50800" tIns="50800" rIns="50800" bIns="50800" rtlCol="0" anchor="ctr"/>
            <a:lstStyle/>
            <a:p>
              <a:pPr algn="ctr">
                <a:lnSpc>
                  <a:spcPts val="2659"/>
                </a:lnSpc>
              </a:pPr>
              <a:endParaRPr/>
            </a:p>
          </p:txBody>
        </p:sp>
      </p:grpSp>
      <p:sp>
        <p:nvSpPr>
          <p:cNvPr id="16" name="Freeform 16"/>
          <p:cNvSpPr/>
          <p:nvPr/>
        </p:nvSpPr>
        <p:spPr>
          <a:xfrm flipH="1">
            <a:off x="6532378" y="3708281"/>
            <a:ext cx="4836440" cy="5274201"/>
          </a:xfrm>
          <a:custGeom>
            <a:avLst/>
            <a:gdLst/>
            <a:ahLst/>
            <a:cxnLst/>
            <a:rect l="l" t="t" r="r" b="b"/>
            <a:pathLst>
              <a:path w="4836440" h="5274201">
                <a:moveTo>
                  <a:pt x="4836440" y="0"/>
                </a:moveTo>
                <a:lnTo>
                  <a:pt x="0" y="0"/>
                </a:lnTo>
                <a:lnTo>
                  <a:pt x="0" y="5274202"/>
                </a:lnTo>
                <a:lnTo>
                  <a:pt x="4836440" y="5274202"/>
                </a:lnTo>
                <a:lnTo>
                  <a:pt x="4836440" y="0"/>
                </a:lnTo>
                <a:close/>
              </a:path>
            </a:pathLst>
          </a:custGeom>
          <a:blipFill>
            <a:blip r:embed="rId3"/>
            <a:stretch>
              <a:fillRect t="-15709" b="-21668"/>
            </a:stretch>
          </a:blipFill>
        </p:spPr>
      </p:sp>
      <p:sp>
        <p:nvSpPr>
          <p:cNvPr id="17" name="TextBox 17"/>
          <p:cNvSpPr txBox="1"/>
          <p:nvPr/>
        </p:nvSpPr>
        <p:spPr>
          <a:xfrm>
            <a:off x="6255078" y="952500"/>
            <a:ext cx="5423188" cy="2120534"/>
          </a:xfrm>
          <a:prstGeom prst="rect">
            <a:avLst/>
          </a:prstGeom>
        </p:spPr>
        <p:txBody>
          <a:bodyPr lIns="0" tIns="0" rIns="0" bIns="0" rtlCol="0" anchor="t">
            <a:spAutoFit/>
          </a:bodyPr>
          <a:lstStyle/>
          <a:p>
            <a:pPr algn="ctr">
              <a:lnSpc>
                <a:spcPts val="5607"/>
              </a:lnSpc>
            </a:pPr>
            <a:r>
              <a:rPr lang="en-US" sz="4712">
                <a:solidFill>
                  <a:srgbClr val="261310"/>
                </a:solidFill>
                <a:latin typeface="Grand Cru S Bold"/>
              </a:rPr>
              <a:t>Mediapipe </a:t>
            </a:r>
          </a:p>
          <a:p>
            <a:pPr algn="ctr">
              <a:lnSpc>
                <a:spcPts val="5607"/>
              </a:lnSpc>
            </a:pPr>
            <a:r>
              <a:rPr lang="en-US" sz="4712">
                <a:solidFill>
                  <a:srgbClr val="261310"/>
                </a:solidFill>
                <a:latin typeface="Grand Cru S Bold"/>
              </a:rPr>
              <a:t>Hand landmark</a:t>
            </a:r>
          </a:p>
          <a:p>
            <a:pPr algn="ctr">
              <a:lnSpc>
                <a:spcPts val="5607"/>
              </a:lnSpc>
            </a:pPr>
            <a:r>
              <a:rPr lang="en-US" sz="4712">
                <a:solidFill>
                  <a:srgbClr val="261310"/>
                </a:solidFill>
                <a:latin typeface="Grand Cru S Bold"/>
              </a:rPr>
              <a:t>Extraction</a:t>
            </a:r>
          </a:p>
        </p:txBody>
      </p:sp>
    </p:spTree>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BCDBD3"/>
        </a:solidFill>
        <a:effectLst/>
      </p:bgPr>
    </p:bg>
    <p:spTree>
      <p:nvGrpSpPr>
        <p:cNvPr id="1" name=""/>
        <p:cNvGrpSpPr/>
        <p:nvPr/>
      </p:nvGrpSpPr>
      <p:grpSpPr>
        <a:xfrm>
          <a:off x="0" y="0"/>
          <a:ext cx="0" cy="0"/>
          <a:chOff x="0" y="0"/>
          <a:chExt cx="0" cy="0"/>
        </a:xfrm>
      </p:grpSpPr>
      <p:grpSp>
        <p:nvGrpSpPr>
          <p:cNvPr id="2" name="Group 2"/>
          <p:cNvGrpSpPr/>
          <p:nvPr/>
        </p:nvGrpSpPr>
        <p:grpSpPr>
          <a:xfrm>
            <a:off x="441723" y="379852"/>
            <a:ext cx="17404553" cy="9527296"/>
            <a:chOff x="0" y="0"/>
            <a:chExt cx="23206071" cy="12703061"/>
          </a:xfrm>
        </p:grpSpPr>
        <p:grpSp>
          <p:nvGrpSpPr>
            <p:cNvPr id="3" name="Group 3"/>
            <p:cNvGrpSpPr/>
            <p:nvPr/>
          </p:nvGrpSpPr>
          <p:grpSpPr>
            <a:xfrm>
              <a:off x="0" y="0"/>
              <a:ext cx="23206071" cy="12703061"/>
              <a:chOff x="0" y="0"/>
              <a:chExt cx="4596479" cy="2516124"/>
            </a:xfrm>
          </p:grpSpPr>
          <p:sp>
            <p:nvSpPr>
              <p:cNvPr id="4" name="Freeform 4"/>
              <p:cNvSpPr/>
              <p:nvPr/>
            </p:nvSpPr>
            <p:spPr>
              <a:xfrm>
                <a:off x="0" y="0"/>
                <a:ext cx="4596479" cy="2516124"/>
              </a:xfrm>
              <a:custGeom>
                <a:avLst/>
                <a:gdLst/>
                <a:ahLst/>
                <a:cxnLst/>
                <a:rect l="l" t="t" r="r" b="b"/>
                <a:pathLst>
                  <a:path w="4596479" h="2516124">
                    <a:moveTo>
                      <a:pt x="4517061" y="0"/>
                    </a:moveTo>
                    <a:lnTo>
                      <a:pt x="79418" y="0"/>
                    </a:lnTo>
                    <a:cubicBezTo>
                      <a:pt x="79418" y="43699"/>
                      <a:pt x="44079" y="79418"/>
                      <a:pt x="0" y="79418"/>
                    </a:cubicBezTo>
                    <a:lnTo>
                      <a:pt x="0" y="2436706"/>
                    </a:lnTo>
                    <a:cubicBezTo>
                      <a:pt x="43699" y="2436706"/>
                      <a:pt x="79418" y="2472045"/>
                      <a:pt x="79418" y="2516124"/>
                    </a:cubicBezTo>
                    <a:lnTo>
                      <a:pt x="4517061" y="2516124"/>
                    </a:lnTo>
                    <a:cubicBezTo>
                      <a:pt x="4517061" y="2472425"/>
                      <a:pt x="4552400" y="2436706"/>
                      <a:pt x="4596479" y="2436706"/>
                    </a:cubicBezTo>
                    <a:lnTo>
                      <a:pt x="4596479" y="79418"/>
                    </a:lnTo>
                    <a:cubicBezTo>
                      <a:pt x="4552780" y="79418"/>
                      <a:pt x="4517061" y="44079"/>
                      <a:pt x="4517061" y="0"/>
                    </a:cubicBezTo>
                    <a:close/>
                  </a:path>
                </a:pathLst>
              </a:custGeom>
              <a:solidFill>
                <a:srgbClr val="000000">
                  <a:alpha val="0"/>
                </a:srgbClr>
              </a:solidFill>
              <a:ln w="19050" cap="sq">
                <a:solidFill>
                  <a:srgbClr val="261310"/>
                </a:solidFill>
                <a:prstDash val="solid"/>
                <a:miter/>
              </a:ln>
            </p:spPr>
          </p:sp>
          <p:sp>
            <p:nvSpPr>
              <p:cNvPr id="5" name="TextBox 5"/>
              <p:cNvSpPr txBox="1"/>
              <p:nvPr/>
            </p:nvSpPr>
            <p:spPr>
              <a:xfrm>
                <a:off x="38100" y="-9525"/>
                <a:ext cx="4520279" cy="2487549"/>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170293" y="186017"/>
              <a:ext cx="22836362" cy="12317628"/>
              <a:chOff x="0" y="0"/>
              <a:chExt cx="4596479" cy="2479279"/>
            </a:xfrm>
          </p:grpSpPr>
          <p:sp>
            <p:nvSpPr>
              <p:cNvPr id="7" name="Freeform 7"/>
              <p:cNvSpPr/>
              <p:nvPr/>
            </p:nvSpPr>
            <p:spPr>
              <a:xfrm>
                <a:off x="0" y="0"/>
                <a:ext cx="4596479" cy="2479279"/>
              </a:xfrm>
              <a:custGeom>
                <a:avLst/>
                <a:gdLst/>
                <a:ahLst/>
                <a:cxnLst/>
                <a:rect l="l" t="t" r="r" b="b"/>
                <a:pathLst>
                  <a:path w="4596479" h="2479279">
                    <a:moveTo>
                      <a:pt x="4517061" y="0"/>
                    </a:moveTo>
                    <a:lnTo>
                      <a:pt x="79418" y="0"/>
                    </a:lnTo>
                    <a:cubicBezTo>
                      <a:pt x="79418" y="43699"/>
                      <a:pt x="44079" y="79418"/>
                      <a:pt x="0" y="79418"/>
                    </a:cubicBezTo>
                    <a:lnTo>
                      <a:pt x="0" y="2399861"/>
                    </a:lnTo>
                    <a:cubicBezTo>
                      <a:pt x="43699" y="2399861"/>
                      <a:pt x="79418" y="2435200"/>
                      <a:pt x="79418" y="2479279"/>
                    </a:cubicBezTo>
                    <a:lnTo>
                      <a:pt x="4517061" y="2479279"/>
                    </a:lnTo>
                    <a:cubicBezTo>
                      <a:pt x="4517061" y="2435580"/>
                      <a:pt x="4552400" y="2399861"/>
                      <a:pt x="4596479" y="2399861"/>
                    </a:cubicBezTo>
                    <a:lnTo>
                      <a:pt x="4596479" y="79418"/>
                    </a:lnTo>
                    <a:cubicBezTo>
                      <a:pt x="4552780" y="79418"/>
                      <a:pt x="4517061" y="44079"/>
                      <a:pt x="4517061" y="0"/>
                    </a:cubicBezTo>
                    <a:close/>
                  </a:path>
                </a:pathLst>
              </a:custGeom>
              <a:solidFill>
                <a:srgbClr val="F8F2EC"/>
              </a:solidFill>
            </p:spPr>
          </p:sp>
          <p:sp>
            <p:nvSpPr>
              <p:cNvPr id="8" name="TextBox 8"/>
              <p:cNvSpPr txBox="1"/>
              <p:nvPr/>
            </p:nvSpPr>
            <p:spPr>
              <a:xfrm>
                <a:off x="38100" y="-9525"/>
                <a:ext cx="4520279" cy="2450704"/>
              </a:xfrm>
              <a:prstGeom prst="rect">
                <a:avLst/>
              </a:prstGeom>
            </p:spPr>
            <p:txBody>
              <a:bodyPr lIns="50800" tIns="50800" rIns="50800" bIns="50800" rtlCol="0" anchor="ctr"/>
              <a:lstStyle/>
              <a:p>
                <a:pPr algn="ctr">
                  <a:lnSpc>
                    <a:spcPts val="2659"/>
                  </a:lnSpc>
                </a:pPr>
                <a:endParaRPr/>
              </a:p>
            </p:txBody>
          </p:sp>
        </p:grpSp>
      </p:grpSp>
      <p:sp>
        <p:nvSpPr>
          <p:cNvPr id="9" name="Freeform 9"/>
          <p:cNvSpPr/>
          <p:nvPr/>
        </p:nvSpPr>
        <p:spPr>
          <a:xfrm>
            <a:off x="2427081" y="786498"/>
            <a:ext cx="13079181" cy="8714004"/>
          </a:xfrm>
          <a:custGeom>
            <a:avLst/>
            <a:gdLst/>
            <a:ahLst/>
            <a:cxnLst/>
            <a:rect l="l" t="t" r="r" b="b"/>
            <a:pathLst>
              <a:path w="13079181" h="8714004">
                <a:moveTo>
                  <a:pt x="0" y="0"/>
                </a:moveTo>
                <a:lnTo>
                  <a:pt x="13079181" y="0"/>
                </a:lnTo>
                <a:lnTo>
                  <a:pt x="13079181" y="8714004"/>
                </a:lnTo>
                <a:lnTo>
                  <a:pt x="0" y="8714004"/>
                </a:lnTo>
                <a:lnTo>
                  <a:pt x="0" y="0"/>
                </a:lnTo>
                <a:close/>
              </a:path>
            </a:pathLst>
          </a:custGeom>
          <a:blipFill>
            <a:blip r:embed="rId2">
              <a:alphaModFix amt="19999"/>
            </a:blip>
            <a:stretch>
              <a:fillRect/>
            </a:stretch>
          </a:blipFill>
        </p:spPr>
      </p:sp>
      <p:grpSp>
        <p:nvGrpSpPr>
          <p:cNvPr id="10" name="Group 10"/>
          <p:cNvGrpSpPr/>
          <p:nvPr/>
        </p:nvGrpSpPr>
        <p:grpSpPr>
          <a:xfrm>
            <a:off x="2111358" y="3377036"/>
            <a:ext cx="14175951" cy="6123466"/>
            <a:chOff x="0" y="0"/>
            <a:chExt cx="3733584" cy="1612765"/>
          </a:xfrm>
        </p:grpSpPr>
        <p:sp>
          <p:nvSpPr>
            <p:cNvPr id="11" name="Freeform 11"/>
            <p:cNvSpPr/>
            <p:nvPr/>
          </p:nvSpPr>
          <p:spPr>
            <a:xfrm>
              <a:off x="0" y="0"/>
              <a:ext cx="3733584" cy="1612765"/>
            </a:xfrm>
            <a:custGeom>
              <a:avLst/>
              <a:gdLst/>
              <a:ahLst/>
              <a:cxnLst/>
              <a:rect l="l" t="t" r="r" b="b"/>
              <a:pathLst>
                <a:path w="3733584" h="1612765">
                  <a:moveTo>
                    <a:pt x="27853" y="0"/>
                  </a:moveTo>
                  <a:lnTo>
                    <a:pt x="3705731" y="0"/>
                  </a:lnTo>
                  <a:cubicBezTo>
                    <a:pt x="3721114" y="0"/>
                    <a:pt x="3733584" y="12470"/>
                    <a:pt x="3733584" y="27853"/>
                  </a:cubicBezTo>
                  <a:lnTo>
                    <a:pt x="3733584" y="1584912"/>
                  </a:lnTo>
                  <a:cubicBezTo>
                    <a:pt x="3733584" y="1592299"/>
                    <a:pt x="3730649" y="1599383"/>
                    <a:pt x="3725426" y="1604607"/>
                  </a:cubicBezTo>
                  <a:cubicBezTo>
                    <a:pt x="3720202" y="1609830"/>
                    <a:pt x="3713118" y="1612765"/>
                    <a:pt x="3705731" y="1612765"/>
                  </a:cubicBezTo>
                  <a:lnTo>
                    <a:pt x="27853" y="1612765"/>
                  </a:lnTo>
                  <a:cubicBezTo>
                    <a:pt x="12470" y="1612765"/>
                    <a:pt x="0" y="1600295"/>
                    <a:pt x="0" y="1584912"/>
                  </a:cubicBezTo>
                  <a:lnTo>
                    <a:pt x="0" y="27853"/>
                  </a:lnTo>
                  <a:cubicBezTo>
                    <a:pt x="0" y="12470"/>
                    <a:pt x="12470" y="0"/>
                    <a:pt x="27853" y="0"/>
                  </a:cubicBezTo>
                  <a:close/>
                </a:path>
              </a:pathLst>
            </a:custGeom>
            <a:solidFill>
              <a:srgbClr val="195759"/>
            </a:solidFill>
          </p:spPr>
        </p:sp>
        <p:sp>
          <p:nvSpPr>
            <p:cNvPr id="12" name="TextBox 12"/>
            <p:cNvSpPr txBox="1"/>
            <p:nvPr/>
          </p:nvSpPr>
          <p:spPr>
            <a:xfrm>
              <a:off x="0" y="-47625"/>
              <a:ext cx="3733584" cy="1660390"/>
            </a:xfrm>
            <a:prstGeom prst="rect">
              <a:avLst/>
            </a:prstGeom>
          </p:spPr>
          <p:txBody>
            <a:bodyPr lIns="50800" tIns="50800" rIns="50800" bIns="50800" rtlCol="0" anchor="ctr"/>
            <a:lstStyle/>
            <a:p>
              <a:pPr algn="ctr">
                <a:lnSpc>
                  <a:spcPts val="2659"/>
                </a:lnSpc>
              </a:pPr>
              <a:endParaRPr/>
            </a:p>
          </p:txBody>
        </p:sp>
      </p:grpSp>
      <p:grpSp>
        <p:nvGrpSpPr>
          <p:cNvPr id="13" name="Group 13"/>
          <p:cNvGrpSpPr/>
          <p:nvPr/>
        </p:nvGrpSpPr>
        <p:grpSpPr>
          <a:xfrm>
            <a:off x="2263758" y="3529436"/>
            <a:ext cx="13797499" cy="5728864"/>
            <a:chOff x="0" y="0"/>
            <a:chExt cx="3633909" cy="1508837"/>
          </a:xfrm>
        </p:grpSpPr>
        <p:sp>
          <p:nvSpPr>
            <p:cNvPr id="14" name="Freeform 14"/>
            <p:cNvSpPr/>
            <p:nvPr/>
          </p:nvSpPr>
          <p:spPr>
            <a:xfrm>
              <a:off x="0" y="0"/>
              <a:ext cx="3633909" cy="1508836"/>
            </a:xfrm>
            <a:custGeom>
              <a:avLst/>
              <a:gdLst/>
              <a:ahLst/>
              <a:cxnLst/>
              <a:rect l="l" t="t" r="r" b="b"/>
              <a:pathLst>
                <a:path w="3633909" h="1508836">
                  <a:moveTo>
                    <a:pt x="28617" y="0"/>
                  </a:moveTo>
                  <a:lnTo>
                    <a:pt x="3605293" y="0"/>
                  </a:lnTo>
                  <a:cubicBezTo>
                    <a:pt x="3621097" y="0"/>
                    <a:pt x="3633909" y="12812"/>
                    <a:pt x="3633909" y="28617"/>
                  </a:cubicBezTo>
                  <a:lnTo>
                    <a:pt x="3633909" y="1480220"/>
                  </a:lnTo>
                  <a:cubicBezTo>
                    <a:pt x="3633909" y="1496024"/>
                    <a:pt x="3621097" y="1508836"/>
                    <a:pt x="3605293" y="1508836"/>
                  </a:cubicBezTo>
                  <a:lnTo>
                    <a:pt x="28617" y="1508836"/>
                  </a:lnTo>
                  <a:cubicBezTo>
                    <a:pt x="12812" y="1508836"/>
                    <a:pt x="0" y="1496024"/>
                    <a:pt x="0" y="1480220"/>
                  </a:cubicBezTo>
                  <a:lnTo>
                    <a:pt x="0" y="28617"/>
                  </a:lnTo>
                  <a:cubicBezTo>
                    <a:pt x="0" y="12812"/>
                    <a:pt x="12812" y="0"/>
                    <a:pt x="28617" y="0"/>
                  </a:cubicBezTo>
                  <a:close/>
                </a:path>
              </a:pathLst>
            </a:custGeom>
            <a:solidFill>
              <a:srgbClr val="D9D8D1"/>
            </a:solidFill>
          </p:spPr>
        </p:sp>
        <p:sp>
          <p:nvSpPr>
            <p:cNvPr id="15" name="TextBox 15"/>
            <p:cNvSpPr txBox="1"/>
            <p:nvPr/>
          </p:nvSpPr>
          <p:spPr>
            <a:xfrm>
              <a:off x="0" y="-47625"/>
              <a:ext cx="3633909" cy="1556462"/>
            </a:xfrm>
            <a:prstGeom prst="rect">
              <a:avLst/>
            </a:prstGeom>
          </p:spPr>
          <p:txBody>
            <a:bodyPr lIns="50800" tIns="50800" rIns="50800" bIns="50800" rtlCol="0" anchor="ctr"/>
            <a:lstStyle/>
            <a:p>
              <a:pPr algn="ctr">
                <a:lnSpc>
                  <a:spcPts val="2659"/>
                </a:lnSpc>
              </a:pPr>
              <a:endParaRPr/>
            </a:p>
          </p:txBody>
        </p:sp>
      </p:grpSp>
      <p:sp>
        <p:nvSpPr>
          <p:cNvPr id="16" name="Freeform 16"/>
          <p:cNvSpPr/>
          <p:nvPr/>
        </p:nvSpPr>
        <p:spPr>
          <a:xfrm flipH="1">
            <a:off x="6532378" y="3708281"/>
            <a:ext cx="4836440" cy="5274201"/>
          </a:xfrm>
          <a:custGeom>
            <a:avLst/>
            <a:gdLst/>
            <a:ahLst/>
            <a:cxnLst/>
            <a:rect l="l" t="t" r="r" b="b"/>
            <a:pathLst>
              <a:path w="4836440" h="5274201">
                <a:moveTo>
                  <a:pt x="4836440" y="0"/>
                </a:moveTo>
                <a:lnTo>
                  <a:pt x="0" y="0"/>
                </a:lnTo>
                <a:lnTo>
                  <a:pt x="0" y="5274202"/>
                </a:lnTo>
                <a:lnTo>
                  <a:pt x="4836440" y="5274202"/>
                </a:lnTo>
                <a:lnTo>
                  <a:pt x="4836440" y="0"/>
                </a:lnTo>
                <a:close/>
              </a:path>
            </a:pathLst>
          </a:custGeom>
          <a:blipFill>
            <a:blip r:embed="rId3"/>
            <a:stretch>
              <a:fillRect t="-15709" b="-21668"/>
            </a:stretch>
          </a:blipFill>
        </p:spPr>
      </p:sp>
      <p:grpSp>
        <p:nvGrpSpPr>
          <p:cNvPr id="17" name="Group 17"/>
          <p:cNvGrpSpPr/>
          <p:nvPr/>
        </p:nvGrpSpPr>
        <p:grpSpPr>
          <a:xfrm>
            <a:off x="8058494" y="4253641"/>
            <a:ext cx="152619" cy="152619"/>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E0202"/>
            </a:solidFill>
          </p:spPr>
        </p:sp>
        <p:sp>
          <p:nvSpPr>
            <p:cNvPr id="19" name="TextBox 19"/>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20" name="Group 20"/>
          <p:cNvGrpSpPr/>
          <p:nvPr/>
        </p:nvGrpSpPr>
        <p:grpSpPr>
          <a:xfrm>
            <a:off x="8182428" y="4718939"/>
            <a:ext cx="152619" cy="152619"/>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E0202"/>
            </a:solidFill>
          </p:spPr>
        </p:sp>
        <p:sp>
          <p:nvSpPr>
            <p:cNvPr id="22" name="TextBox 22"/>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23" name="Group 23"/>
          <p:cNvGrpSpPr/>
          <p:nvPr/>
        </p:nvGrpSpPr>
        <p:grpSpPr>
          <a:xfrm>
            <a:off x="8296838" y="5203287"/>
            <a:ext cx="152619" cy="152619"/>
            <a:chOff x="0" y="0"/>
            <a:chExt cx="812800" cy="812800"/>
          </a:xfrm>
        </p:grpSpPr>
        <p:sp>
          <p:nvSpPr>
            <p:cNvPr id="24" name="Freeform 2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E0202"/>
            </a:solidFill>
          </p:spPr>
        </p:sp>
        <p:sp>
          <p:nvSpPr>
            <p:cNvPr id="25" name="TextBox 25"/>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26" name="Group 26"/>
          <p:cNvGrpSpPr/>
          <p:nvPr/>
        </p:nvGrpSpPr>
        <p:grpSpPr>
          <a:xfrm>
            <a:off x="8373147" y="5687101"/>
            <a:ext cx="152619" cy="152619"/>
            <a:chOff x="0" y="0"/>
            <a:chExt cx="812800" cy="812800"/>
          </a:xfrm>
        </p:grpSpPr>
        <p:sp>
          <p:nvSpPr>
            <p:cNvPr id="27" name="Freeform 2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E0202"/>
            </a:solidFill>
          </p:spPr>
        </p:sp>
        <p:sp>
          <p:nvSpPr>
            <p:cNvPr id="28" name="TextBox 28"/>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29" name="Group 29"/>
          <p:cNvGrpSpPr/>
          <p:nvPr/>
        </p:nvGrpSpPr>
        <p:grpSpPr>
          <a:xfrm>
            <a:off x="8941073" y="5610791"/>
            <a:ext cx="152619" cy="152619"/>
            <a:chOff x="0" y="0"/>
            <a:chExt cx="812800" cy="812800"/>
          </a:xfrm>
        </p:grpSpPr>
        <p:sp>
          <p:nvSpPr>
            <p:cNvPr id="30" name="Freeform 3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E0202"/>
            </a:solidFill>
          </p:spPr>
        </p:sp>
        <p:sp>
          <p:nvSpPr>
            <p:cNvPr id="31" name="TextBox 31"/>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32" name="Group 32"/>
          <p:cNvGrpSpPr/>
          <p:nvPr/>
        </p:nvGrpSpPr>
        <p:grpSpPr>
          <a:xfrm>
            <a:off x="8960123" y="4933731"/>
            <a:ext cx="152619" cy="152619"/>
            <a:chOff x="0" y="0"/>
            <a:chExt cx="812800" cy="812800"/>
          </a:xfrm>
        </p:grpSpPr>
        <p:sp>
          <p:nvSpPr>
            <p:cNvPr id="33" name="Freeform 3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E0202"/>
            </a:solidFill>
          </p:spPr>
        </p:sp>
        <p:sp>
          <p:nvSpPr>
            <p:cNvPr id="34" name="TextBox 34"/>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35" name="Group 35"/>
          <p:cNvGrpSpPr/>
          <p:nvPr/>
        </p:nvGrpSpPr>
        <p:grpSpPr>
          <a:xfrm>
            <a:off x="8960123" y="4377685"/>
            <a:ext cx="152619" cy="152619"/>
            <a:chOff x="0" y="0"/>
            <a:chExt cx="812800" cy="812800"/>
          </a:xfrm>
        </p:grpSpPr>
        <p:sp>
          <p:nvSpPr>
            <p:cNvPr id="36" name="Freeform 3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E0202"/>
            </a:solidFill>
          </p:spPr>
        </p:sp>
        <p:sp>
          <p:nvSpPr>
            <p:cNvPr id="37" name="TextBox 37"/>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38" name="Group 38"/>
          <p:cNvGrpSpPr/>
          <p:nvPr/>
        </p:nvGrpSpPr>
        <p:grpSpPr>
          <a:xfrm>
            <a:off x="8979930" y="3908023"/>
            <a:ext cx="152619" cy="152619"/>
            <a:chOff x="0" y="0"/>
            <a:chExt cx="812800" cy="812800"/>
          </a:xfrm>
        </p:grpSpPr>
        <p:sp>
          <p:nvSpPr>
            <p:cNvPr id="39" name="Freeform 3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E0202"/>
            </a:solidFill>
          </p:spPr>
        </p:sp>
        <p:sp>
          <p:nvSpPr>
            <p:cNvPr id="40" name="TextBox 40"/>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41" name="Group 41"/>
          <p:cNvGrpSpPr/>
          <p:nvPr/>
        </p:nvGrpSpPr>
        <p:grpSpPr>
          <a:xfrm>
            <a:off x="9471584" y="4091497"/>
            <a:ext cx="152619" cy="152619"/>
            <a:chOff x="0" y="0"/>
            <a:chExt cx="812800" cy="812800"/>
          </a:xfrm>
        </p:grpSpPr>
        <p:sp>
          <p:nvSpPr>
            <p:cNvPr id="42" name="Freeform 4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E0202"/>
            </a:solidFill>
          </p:spPr>
        </p:sp>
        <p:sp>
          <p:nvSpPr>
            <p:cNvPr id="43" name="TextBox 43"/>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44" name="Group 44"/>
          <p:cNvGrpSpPr/>
          <p:nvPr/>
        </p:nvGrpSpPr>
        <p:grpSpPr>
          <a:xfrm>
            <a:off x="9481109" y="4585905"/>
            <a:ext cx="152619" cy="152619"/>
            <a:chOff x="0" y="0"/>
            <a:chExt cx="812800" cy="812800"/>
          </a:xfrm>
        </p:grpSpPr>
        <p:sp>
          <p:nvSpPr>
            <p:cNvPr id="45" name="Freeform 4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E0202"/>
            </a:solidFill>
          </p:spPr>
        </p:sp>
        <p:sp>
          <p:nvSpPr>
            <p:cNvPr id="46" name="TextBox 46"/>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47" name="Group 47"/>
          <p:cNvGrpSpPr/>
          <p:nvPr/>
        </p:nvGrpSpPr>
        <p:grpSpPr>
          <a:xfrm>
            <a:off x="9461950" y="5107928"/>
            <a:ext cx="152619" cy="152619"/>
            <a:chOff x="0" y="0"/>
            <a:chExt cx="812800" cy="812800"/>
          </a:xfrm>
        </p:grpSpPr>
        <p:sp>
          <p:nvSpPr>
            <p:cNvPr id="48" name="Freeform 4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E0202"/>
            </a:solidFill>
          </p:spPr>
        </p:sp>
        <p:sp>
          <p:nvSpPr>
            <p:cNvPr id="49" name="TextBox 49"/>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50" name="Group 50"/>
          <p:cNvGrpSpPr/>
          <p:nvPr/>
        </p:nvGrpSpPr>
        <p:grpSpPr>
          <a:xfrm>
            <a:off x="9404800" y="5658526"/>
            <a:ext cx="152619" cy="152619"/>
            <a:chOff x="0" y="0"/>
            <a:chExt cx="812800" cy="812800"/>
          </a:xfrm>
        </p:grpSpPr>
        <p:sp>
          <p:nvSpPr>
            <p:cNvPr id="51" name="Freeform 5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E0202"/>
            </a:solidFill>
          </p:spPr>
        </p:sp>
        <p:sp>
          <p:nvSpPr>
            <p:cNvPr id="52" name="TextBox 52"/>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53" name="Group 53"/>
          <p:cNvGrpSpPr/>
          <p:nvPr/>
        </p:nvGrpSpPr>
        <p:grpSpPr>
          <a:xfrm>
            <a:off x="9821455" y="5900692"/>
            <a:ext cx="152619" cy="152619"/>
            <a:chOff x="0" y="0"/>
            <a:chExt cx="812800" cy="812800"/>
          </a:xfrm>
        </p:grpSpPr>
        <p:sp>
          <p:nvSpPr>
            <p:cNvPr id="54" name="Freeform 5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E0202"/>
            </a:solidFill>
          </p:spPr>
        </p:sp>
        <p:sp>
          <p:nvSpPr>
            <p:cNvPr id="55" name="TextBox 55"/>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56" name="Group 56"/>
          <p:cNvGrpSpPr/>
          <p:nvPr/>
        </p:nvGrpSpPr>
        <p:grpSpPr>
          <a:xfrm>
            <a:off x="10050383" y="4662215"/>
            <a:ext cx="152619" cy="152619"/>
            <a:chOff x="0" y="0"/>
            <a:chExt cx="812800" cy="812800"/>
          </a:xfrm>
        </p:grpSpPr>
        <p:sp>
          <p:nvSpPr>
            <p:cNvPr id="57" name="Freeform 5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E0202"/>
            </a:solidFill>
          </p:spPr>
        </p:sp>
        <p:sp>
          <p:nvSpPr>
            <p:cNvPr id="58" name="TextBox 58"/>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59" name="Group 59"/>
          <p:cNvGrpSpPr/>
          <p:nvPr/>
        </p:nvGrpSpPr>
        <p:grpSpPr>
          <a:xfrm>
            <a:off x="9974074" y="5143500"/>
            <a:ext cx="152619" cy="152619"/>
            <a:chOff x="0" y="0"/>
            <a:chExt cx="812800" cy="812800"/>
          </a:xfrm>
        </p:grpSpPr>
        <p:sp>
          <p:nvSpPr>
            <p:cNvPr id="60" name="Freeform 6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E0202"/>
            </a:solidFill>
          </p:spPr>
        </p:sp>
        <p:sp>
          <p:nvSpPr>
            <p:cNvPr id="61" name="TextBox 61"/>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62" name="Group 62"/>
          <p:cNvGrpSpPr/>
          <p:nvPr/>
        </p:nvGrpSpPr>
        <p:grpSpPr>
          <a:xfrm>
            <a:off x="9897764" y="5544007"/>
            <a:ext cx="152619" cy="152619"/>
            <a:chOff x="0" y="0"/>
            <a:chExt cx="812800" cy="812800"/>
          </a:xfrm>
        </p:grpSpPr>
        <p:sp>
          <p:nvSpPr>
            <p:cNvPr id="63" name="Freeform 6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E0202"/>
            </a:solidFill>
          </p:spPr>
        </p:sp>
        <p:sp>
          <p:nvSpPr>
            <p:cNvPr id="64" name="TextBox 64"/>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65" name="Group 65"/>
          <p:cNvGrpSpPr/>
          <p:nvPr/>
        </p:nvGrpSpPr>
        <p:grpSpPr>
          <a:xfrm>
            <a:off x="9056240" y="7793109"/>
            <a:ext cx="152619" cy="152619"/>
            <a:chOff x="0" y="0"/>
            <a:chExt cx="812800" cy="812800"/>
          </a:xfrm>
        </p:grpSpPr>
        <p:sp>
          <p:nvSpPr>
            <p:cNvPr id="66" name="Freeform 6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E0202"/>
            </a:solidFill>
          </p:spPr>
        </p:sp>
        <p:sp>
          <p:nvSpPr>
            <p:cNvPr id="67" name="TextBox 67"/>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68" name="Group 68"/>
          <p:cNvGrpSpPr/>
          <p:nvPr/>
        </p:nvGrpSpPr>
        <p:grpSpPr>
          <a:xfrm>
            <a:off x="8153853" y="7292456"/>
            <a:ext cx="152619" cy="152619"/>
            <a:chOff x="0" y="0"/>
            <a:chExt cx="812800" cy="812800"/>
          </a:xfrm>
        </p:grpSpPr>
        <p:sp>
          <p:nvSpPr>
            <p:cNvPr id="69" name="Freeform 6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E0202"/>
            </a:solidFill>
          </p:spPr>
        </p:sp>
        <p:sp>
          <p:nvSpPr>
            <p:cNvPr id="70" name="TextBox 70"/>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71" name="Group 71"/>
          <p:cNvGrpSpPr/>
          <p:nvPr/>
        </p:nvGrpSpPr>
        <p:grpSpPr>
          <a:xfrm>
            <a:off x="7878581" y="6748135"/>
            <a:ext cx="152619" cy="152619"/>
            <a:chOff x="0" y="0"/>
            <a:chExt cx="812800" cy="812800"/>
          </a:xfrm>
        </p:grpSpPr>
        <p:sp>
          <p:nvSpPr>
            <p:cNvPr id="72" name="Freeform 7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E0202"/>
            </a:solidFill>
          </p:spPr>
        </p:sp>
        <p:sp>
          <p:nvSpPr>
            <p:cNvPr id="73" name="TextBox 73"/>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74" name="Group 74"/>
          <p:cNvGrpSpPr/>
          <p:nvPr/>
        </p:nvGrpSpPr>
        <p:grpSpPr>
          <a:xfrm>
            <a:off x="7527348" y="6362460"/>
            <a:ext cx="152619" cy="152619"/>
            <a:chOff x="0" y="0"/>
            <a:chExt cx="812800" cy="812800"/>
          </a:xfrm>
        </p:grpSpPr>
        <p:sp>
          <p:nvSpPr>
            <p:cNvPr id="75" name="Freeform 7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E0202"/>
            </a:solidFill>
          </p:spPr>
        </p:sp>
        <p:sp>
          <p:nvSpPr>
            <p:cNvPr id="76" name="TextBox 76"/>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77" name="Group 77"/>
          <p:cNvGrpSpPr/>
          <p:nvPr/>
        </p:nvGrpSpPr>
        <p:grpSpPr>
          <a:xfrm>
            <a:off x="7042148" y="6005577"/>
            <a:ext cx="152619" cy="152619"/>
            <a:chOff x="0" y="0"/>
            <a:chExt cx="812800" cy="812800"/>
          </a:xfrm>
        </p:grpSpPr>
        <p:sp>
          <p:nvSpPr>
            <p:cNvPr id="78" name="Freeform 7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E0202"/>
            </a:solidFill>
          </p:spPr>
        </p:sp>
        <p:sp>
          <p:nvSpPr>
            <p:cNvPr id="79" name="TextBox 79"/>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sp>
        <p:nvSpPr>
          <p:cNvPr id="80" name="TextBox 80"/>
          <p:cNvSpPr txBox="1"/>
          <p:nvPr/>
        </p:nvSpPr>
        <p:spPr>
          <a:xfrm>
            <a:off x="6255078" y="952500"/>
            <a:ext cx="5423188" cy="2120534"/>
          </a:xfrm>
          <a:prstGeom prst="rect">
            <a:avLst/>
          </a:prstGeom>
        </p:spPr>
        <p:txBody>
          <a:bodyPr lIns="0" tIns="0" rIns="0" bIns="0" rtlCol="0" anchor="t">
            <a:spAutoFit/>
          </a:bodyPr>
          <a:lstStyle/>
          <a:p>
            <a:pPr algn="ctr">
              <a:lnSpc>
                <a:spcPts val="5607"/>
              </a:lnSpc>
            </a:pPr>
            <a:r>
              <a:rPr lang="en-US" sz="4712">
                <a:solidFill>
                  <a:srgbClr val="261310"/>
                </a:solidFill>
                <a:latin typeface="Grand Cru S Bold"/>
              </a:rPr>
              <a:t>Mediapipe </a:t>
            </a:r>
          </a:p>
          <a:p>
            <a:pPr algn="ctr">
              <a:lnSpc>
                <a:spcPts val="5607"/>
              </a:lnSpc>
            </a:pPr>
            <a:r>
              <a:rPr lang="en-US" sz="4712">
                <a:solidFill>
                  <a:srgbClr val="261310"/>
                </a:solidFill>
                <a:latin typeface="Grand Cru S Bold"/>
              </a:rPr>
              <a:t>Hand landmark</a:t>
            </a:r>
          </a:p>
          <a:p>
            <a:pPr algn="ctr">
              <a:lnSpc>
                <a:spcPts val="5607"/>
              </a:lnSpc>
            </a:pPr>
            <a:r>
              <a:rPr lang="en-US" sz="4712">
                <a:solidFill>
                  <a:srgbClr val="261310"/>
                </a:solidFill>
                <a:latin typeface="Grand Cru S Bold"/>
              </a:rPr>
              <a:t>Extraction</a:t>
            </a:r>
          </a:p>
        </p:txBody>
      </p:sp>
    </p:spTree>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BCDBD3"/>
        </a:solidFill>
        <a:effectLst/>
      </p:bgPr>
    </p:bg>
    <p:spTree>
      <p:nvGrpSpPr>
        <p:cNvPr id="1" name=""/>
        <p:cNvGrpSpPr/>
        <p:nvPr/>
      </p:nvGrpSpPr>
      <p:grpSpPr>
        <a:xfrm>
          <a:off x="0" y="0"/>
          <a:ext cx="0" cy="0"/>
          <a:chOff x="0" y="0"/>
          <a:chExt cx="0" cy="0"/>
        </a:xfrm>
      </p:grpSpPr>
      <p:grpSp>
        <p:nvGrpSpPr>
          <p:cNvPr id="2" name="Group 2"/>
          <p:cNvGrpSpPr/>
          <p:nvPr/>
        </p:nvGrpSpPr>
        <p:grpSpPr>
          <a:xfrm>
            <a:off x="441723" y="379852"/>
            <a:ext cx="17404553" cy="9527296"/>
            <a:chOff x="0" y="0"/>
            <a:chExt cx="23206071" cy="12703061"/>
          </a:xfrm>
        </p:grpSpPr>
        <p:grpSp>
          <p:nvGrpSpPr>
            <p:cNvPr id="3" name="Group 3"/>
            <p:cNvGrpSpPr/>
            <p:nvPr/>
          </p:nvGrpSpPr>
          <p:grpSpPr>
            <a:xfrm>
              <a:off x="0" y="0"/>
              <a:ext cx="23206071" cy="12703061"/>
              <a:chOff x="0" y="0"/>
              <a:chExt cx="4596479" cy="2516124"/>
            </a:xfrm>
          </p:grpSpPr>
          <p:sp>
            <p:nvSpPr>
              <p:cNvPr id="4" name="Freeform 4"/>
              <p:cNvSpPr/>
              <p:nvPr/>
            </p:nvSpPr>
            <p:spPr>
              <a:xfrm>
                <a:off x="0" y="0"/>
                <a:ext cx="4596479" cy="2516124"/>
              </a:xfrm>
              <a:custGeom>
                <a:avLst/>
                <a:gdLst/>
                <a:ahLst/>
                <a:cxnLst/>
                <a:rect l="l" t="t" r="r" b="b"/>
                <a:pathLst>
                  <a:path w="4596479" h="2516124">
                    <a:moveTo>
                      <a:pt x="4517061" y="0"/>
                    </a:moveTo>
                    <a:lnTo>
                      <a:pt x="79418" y="0"/>
                    </a:lnTo>
                    <a:cubicBezTo>
                      <a:pt x="79418" y="43699"/>
                      <a:pt x="44079" y="79418"/>
                      <a:pt x="0" y="79418"/>
                    </a:cubicBezTo>
                    <a:lnTo>
                      <a:pt x="0" y="2436706"/>
                    </a:lnTo>
                    <a:cubicBezTo>
                      <a:pt x="43699" y="2436706"/>
                      <a:pt x="79418" y="2472045"/>
                      <a:pt x="79418" y="2516124"/>
                    </a:cubicBezTo>
                    <a:lnTo>
                      <a:pt x="4517061" y="2516124"/>
                    </a:lnTo>
                    <a:cubicBezTo>
                      <a:pt x="4517061" y="2472425"/>
                      <a:pt x="4552400" y="2436706"/>
                      <a:pt x="4596479" y="2436706"/>
                    </a:cubicBezTo>
                    <a:lnTo>
                      <a:pt x="4596479" y="79418"/>
                    </a:lnTo>
                    <a:cubicBezTo>
                      <a:pt x="4552780" y="79418"/>
                      <a:pt x="4517061" y="44079"/>
                      <a:pt x="4517061" y="0"/>
                    </a:cubicBezTo>
                    <a:close/>
                  </a:path>
                </a:pathLst>
              </a:custGeom>
              <a:solidFill>
                <a:srgbClr val="000000">
                  <a:alpha val="0"/>
                </a:srgbClr>
              </a:solidFill>
              <a:ln w="19050" cap="sq">
                <a:solidFill>
                  <a:srgbClr val="261310"/>
                </a:solidFill>
                <a:prstDash val="solid"/>
                <a:miter/>
              </a:ln>
            </p:spPr>
          </p:sp>
          <p:sp>
            <p:nvSpPr>
              <p:cNvPr id="5" name="TextBox 5"/>
              <p:cNvSpPr txBox="1"/>
              <p:nvPr/>
            </p:nvSpPr>
            <p:spPr>
              <a:xfrm>
                <a:off x="38100" y="-9525"/>
                <a:ext cx="4520279" cy="2487549"/>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170293" y="186017"/>
              <a:ext cx="22836362" cy="12317628"/>
              <a:chOff x="0" y="0"/>
              <a:chExt cx="4596479" cy="2479279"/>
            </a:xfrm>
          </p:grpSpPr>
          <p:sp>
            <p:nvSpPr>
              <p:cNvPr id="7" name="Freeform 7"/>
              <p:cNvSpPr/>
              <p:nvPr/>
            </p:nvSpPr>
            <p:spPr>
              <a:xfrm>
                <a:off x="0" y="0"/>
                <a:ext cx="4596479" cy="2479279"/>
              </a:xfrm>
              <a:custGeom>
                <a:avLst/>
                <a:gdLst/>
                <a:ahLst/>
                <a:cxnLst/>
                <a:rect l="l" t="t" r="r" b="b"/>
                <a:pathLst>
                  <a:path w="4596479" h="2479279">
                    <a:moveTo>
                      <a:pt x="4517061" y="0"/>
                    </a:moveTo>
                    <a:lnTo>
                      <a:pt x="79418" y="0"/>
                    </a:lnTo>
                    <a:cubicBezTo>
                      <a:pt x="79418" y="43699"/>
                      <a:pt x="44079" y="79418"/>
                      <a:pt x="0" y="79418"/>
                    </a:cubicBezTo>
                    <a:lnTo>
                      <a:pt x="0" y="2399861"/>
                    </a:lnTo>
                    <a:cubicBezTo>
                      <a:pt x="43699" y="2399861"/>
                      <a:pt x="79418" y="2435200"/>
                      <a:pt x="79418" y="2479279"/>
                    </a:cubicBezTo>
                    <a:lnTo>
                      <a:pt x="4517061" y="2479279"/>
                    </a:lnTo>
                    <a:cubicBezTo>
                      <a:pt x="4517061" y="2435580"/>
                      <a:pt x="4552400" y="2399861"/>
                      <a:pt x="4596479" y="2399861"/>
                    </a:cubicBezTo>
                    <a:lnTo>
                      <a:pt x="4596479" y="79418"/>
                    </a:lnTo>
                    <a:cubicBezTo>
                      <a:pt x="4552780" y="79418"/>
                      <a:pt x="4517061" y="44079"/>
                      <a:pt x="4517061" y="0"/>
                    </a:cubicBezTo>
                    <a:close/>
                  </a:path>
                </a:pathLst>
              </a:custGeom>
              <a:solidFill>
                <a:srgbClr val="F8F2EC"/>
              </a:solidFill>
            </p:spPr>
          </p:sp>
          <p:sp>
            <p:nvSpPr>
              <p:cNvPr id="8" name="TextBox 8"/>
              <p:cNvSpPr txBox="1"/>
              <p:nvPr/>
            </p:nvSpPr>
            <p:spPr>
              <a:xfrm>
                <a:off x="38100" y="-9525"/>
                <a:ext cx="4520279" cy="2450704"/>
              </a:xfrm>
              <a:prstGeom prst="rect">
                <a:avLst/>
              </a:prstGeom>
            </p:spPr>
            <p:txBody>
              <a:bodyPr lIns="50800" tIns="50800" rIns="50800" bIns="50800" rtlCol="0" anchor="ctr"/>
              <a:lstStyle/>
              <a:p>
                <a:pPr algn="ctr">
                  <a:lnSpc>
                    <a:spcPts val="2659"/>
                  </a:lnSpc>
                </a:pPr>
                <a:endParaRPr/>
              </a:p>
            </p:txBody>
          </p:sp>
        </p:grpSp>
      </p:grpSp>
      <p:sp>
        <p:nvSpPr>
          <p:cNvPr id="9" name="Freeform 9"/>
          <p:cNvSpPr/>
          <p:nvPr/>
        </p:nvSpPr>
        <p:spPr>
          <a:xfrm>
            <a:off x="2427081" y="786498"/>
            <a:ext cx="13079181" cy="8714004"/>
          </a:xfrm>
          <a:custGeom>
            <a:avLst/>
            <a:gdLst/>
            <a:ahLst/>
            <a:cxnLst/>
            <a:rect l="l" t="t" r="r" b="b"/>
            <a:pathLst>
              <a:path w="13079181" h="8714004">
                <a:moveTo>
                  <a:pt x="0" y="0"/>
                </a:moveTo>
                <a:lnTo>
                  <a:pt x="13079181" y="0"/>
                </a:lnTo>
                <a:lnTo>
                  <a:pt x="13079181" y="8714004"/>
                </a:lnTo>
                <a:lnTo>
                  <a:pt x="0" y="8714004"/>
                </a:lnTo>
                <a:lnTo>
                  <a:pt x="0" y="0"/>
                </a:lnTo>
                <a:close/>
              </a:path>
            </a:pathLst>
          </a:custGeom>
          <a:blipFill>
            <a:blip r:embed="rId2">
              <a:alphaModFix amt="19999"/>
            </a:blip>
            <a:stretch>
              <a:fillRect/>
            </a:stretch>
          </a:blipFill>
        </p:spPr>
      </p:sp>
      <p:sp>
        <p:nvSpPr>
          <p:cNvPr id="10" name="TextBox 10"/>
          <p:cNvSpPr txBox="1"/>
          <p:nvPr/>
        </p:nvSpPr>
        <p:spPr>
          <a:xfrm>
            <a:off x="3719498" y="3247487"/>
            <a:ext cx="10849005" cy="3801550"/>
          </a:xfrm>
          <a:prstGeom prst="rect">
            <a:avLst/>
          </a:prstGeom>
        </p:spPr>
        <p:txBody>
          <a:bodyPr lIns="0" tIns="0" rIns="0" bIns="0" rtlCol="0" anchor="t">
            <a:spAutoFit/>
          </a:bodyPr>
          <a:lstStyle/>
          <a:p>
            <a:pPr algn="ctr">
              <a:lnSpc>
                <a:spcPts val="9932"/>
              </a:lnSpc>
            </a:pPr>
            <a:r>
              <a:rPr lang="en-US" sz="8346">
                <a:solidFill>
                  <a:srgbClr val="261310"/>
                </a:solidFill>
                <a:latin typeface="Grand Cru S Bold"/>
              </a:rPr>
              <a:t>How to convert sign language into text or speech </a:t>
            </a:r>
          </a:p>
        </p:txBody>
      </p:sp>
    </p:spTree>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BCDBD3"/>
        </a:solidFill>
        <a:effectLst/>
      </p:bgPr>
    </p:bg>
    <p:spTree>
      <p:nvGrpSpPr>
        <p:cNvPr id="1" name=""/>
        <p:cNvGrpSpPr/>
        <p:nvPr/>
      </p:nvGrpSpPr>
      <p:grpSpPr>
        <a:xfrm>
          <a:off x="0" y="0"/>
          <a:ext cx="0" cy="0"/>
          <a:chOff x="0" y="0"/>
          <a:chExt cx="0" cy="0"/>
        </a:xfrm>
      </p:grpSpPr>
      <p:grpSp>
        <p:nvGrpSpPr>
          <p:cNvPr id="2" name="Group 2"/>
          <p:cNvGrpSpPr/>
          <p:nvPr/>
        </p:nvGrpSpPr>
        <p:grpSpPr>
          <a:xfrm>
            <a:off x="441723" y="379852"/>
            <a:ext cx="17404553" cy="9527296"/>
            <a:chOff x="0" y="0"/>
            <a:chExt cx="23206071" cy="12703061"/>
          </a:xfrm>
        </p:grpSpPr>
        <p:grpSp>
          <p:nvGrpSpPr>
            <p:cNvPr id="3" name="Group 3"/>
            <p:cNvGrpSpPr/>
            <p:nvPr/>
          </p:nvGrpSpPr>
          <p:grpSpPr>
            <a:xfrm>
              <a:off x="0" y="0"/>
              <a:ext cx="23206071" cy="12703061"/>
              <a:chOff x="0" y="0"/>
              <a:chExt cx="4596479" cy="2516124"/>
            </a:xfrm>
          </p:grpSpPr>
          <p:sp>
            <p:nvSpPr>
              <p:cNvPr id="4" name="Freeform 4"/>
              <p:cNvSpPr/>
              <p:nvPr/>
            </p:nvSpPr>
            <p:spPr>
              <a:xfrm>
                <a:off x="0" y="0"/>
                <a:ext cx="4596479" cy="2516124"/>
              </a:xfrm>
              <a:custGeom>
                <a:avLst/>
                <a:gdLst/>
                <a:ahLst/>
                <a:cxnLst/>
                <a:rect l="l" t="t" r="r" b="b"/>
                <a:pathLst>
                  <a:path w="4596479" h="2516124">
                    <a:moveTo>
                      <a:pt x="4517061" y="0"/>
                    </a:moveTo>
                    <a:lnTo>
                      <a:pt x="79418" y="0"/>
                    </a:lnTo>
                    <a:cubicBezTo>
                      <a:pt x="79418" y="43699"/>
                      <a:pt x="44079" y="79418"/>
                      <a:pt x="0" y="79418"/>
                    </a:cubicBezTo>
                    <a:lnTo>
                      <a:pt x="0" y="2436706"/>
                    </a:lnTo>
                    <a:cubicBezTo>
                      <a:pt x="43699" y="2436706"/>
                      <a:pt x="79418" y="2472045"/>
                      <a:pt x="79418" y="2516124"/>
                    </a:cubicBezTo>
                    <a:lnTo>
                      <a:pt x="4517061" y="2516124"/>
                    </a:lnTo>
                    <a:cubicBezTo>
                      <a:pt x="4517061" y="2472425"/>
                      <a:pt x="4552400" y="2436706"/>
                      <a:pt x="4596479" y="2436706"/>
                    </a:cubicBezTo>
                    <a:lnTo>
                      <a:pt x="4596479" y="79418"/>
                    </a:lnTo>
                    <a:cubicBezTo>
                      <a:pt x="4552780" y="79418"/>
                      <a:pt x="4517061" y="44079"/>
                      <a:pt x="4517061" y="0"/>
                    </a:cubicBezTo>
                    <a:close/>
                  </a:path>
                </a:pathLst>
              </a:custGeom>
              <a:solidFill>
                <a:srgbClr val="000000">
                  <a:alpha val="0"/>
                </a:srgbClr>
              </a:solidFill>
              <a:ln w="19050" cap="sq">
                <a:solidFill>
                  <a:srgbClr val="261310"/>
                </a:solidFill>
                <a:prstDash val="solid"/>
                <a:miter/>
              </a:ln>
            </p:spPr>
          </p:sp>
          <p:sp>
            <p:nvSpPr>
              <p:cNvPr id="5" name="TextBox 5"/>
              <p:cNvSpPr txBox="1"/>
              <p:nvPr/>
            </p:nvSpPr>
            <p:spPr>
              <a:xfrm>
                <a:off x="38100" y="-9525"/>
                <a:ext cx="4520279" cy="2487549"/>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170293" y="186017"/>
              <a:ext cx="22836362" cy="12317628"/>
              <a:chOff x="0" y="0"/>
              <a:chExt cx="4596479" cy="2479279"/>
            </a:xfrm>
          </p:grpSpPr>
          <p:sp>
            <p:nvSpPr>
              <p:cNvPr id="7" name="Freeform 7"/>
              <p:cNvSpPr/>
              <p:nvPr/>
            </p:nvSpPr>
            <p:spPr>
              <a:xfrm>
                <a:off x="0" y="0"/>
                <a:ext cx="4596479" cy="2479279"/>
              </a:xfrm>
              <a:custGeom>
                <a:avLst/>
                <a:gdLst/>
                <a:ahLst/>
                <a:cxnLst/>
                <a:rect l="l" t="t" r="r" b="b"/>
                <a:pathLst>
                  <a:path w="4596479" h="2479279">
                    <a:moveTo>
                      <a:pt x="4517061" y="0"/>
                    </a:moveTo>
                    <a:lnTo>
                      <a:pt x="79418" y="0"/>
                    </a:lnTo>
                    <a:cubicBezTo>
                      <a:pt x="79418" y="43699"/>
                      <a:pt x="44079" y="79418"/>
                      <a:pt x="0" y="79418"/>
                    </a:cubicBezTo>
                    <a:lnTo>
                      <a:pt x="0" y="2399861"/>
                    </a:lnTo>
                    <a:cubicBezTo>
                      <a:pt x="43699" y="2399861"/>
                      <a:pt x="79418" y="2435200"/>
                      <a:pt x="79418" y="2479279"/>
                    </a:cubicBezTo>
                    <a:lnTo>
                      <a:pt x="4517061" y="2479279"/>
                    </a:lnTo>
                    <a:cubicBezTo>
                      <a:pt x="4517061" y="2435580"/>
                      <a:pt x="4552400" y="2399861"/>
                      <a:pt x="4596479" y="2399861"/>
                    </a:cubicBezTo>
                    <a:lnTo>
                      <a:pt x="4596479" y="79418"/>
                    </a:lnTo>
                    <a:cubicBezTo>
                      <a:pt x="4552780" y="79418"/>
                      <a:pt x="4517061" y="44079"/>
                      <a:pt x="4517061" y="0"/>
                    </a:cubicBezTo>
                    <a:close/>
                  </a:path>
                </a:pathLst>
              </a:custGeom>
              <a:solidFill>
                <a:srgbClr val="F8F2EC"/>
              </a:solidFill>
            </p:spPr>
          </p:sp>
          <p:sp>
            <p:nvSpPr>
              <p:cNvPr id="8" name="TextBox 8"/>
              <p:cNvSpPr txBox="1"/>
              <p:nvPr/>
            </p:nvSpPr>
            <p:spPr>
              <a:xfrm>
                <a:off x="38100" y="-9525"/>
                <a:ext cx="4520279" cy="2450704"/>
              </a:xfrm>
              <a:prstGeom prst="rect">
                <a:avLst/>
              </a:prstGeom>
            </p:spPr>
            <p:txBody>
              <a:bodyPr lIns="50800" tIns="50800" rIns="50800" bIns="50800" rtlCol="0" anchor="ctr"/>
              <a:lstStyle/>
              <a:p>
                <a:pPr algn="ctr">
                  <a:lnSpc>
                    <a:spcPts val="2659"/>
                  </a:lnSpc>
                </a:pPr>
                <a:endParaRPr/>
              </a:p>
            </p:txBody>
          </p:sp>
        </p:grpSp>
      </p:grpSp>
      <p:sp>
        <p:nvSpPr>
          <p:cNvPr id="9" name="Freeform 9"/>
          <p:cNvSpPr/>
          <p:nvPr/>
        </p:nvSpPr>
        <p:spPr>
          <a:xfrm>
            <a:off x="2427081" y="786498"/>
            <a:ext cx="13079181" cy="8714004"/>
          </a:xfrm>
          <a:custGeom>
            <a:avLst/>
            <a:gdLst/>
            <a:ahLst/>
            <a:cxnLst/>
            <a:rect l="l" t="t" r="r" b="b"/>
            <a:pathLst>
              <a:path w="13079181" h="8714004">
                <a:moveTo>
                  <a:pt x="0" y="0"/>
                </a:moveTo>
                <a:lnTo>
                  <a:pt x="13079181" y="0"/>
                </a:lnTo>
                <a:lnTo>
                  <a:pt x="13079181" y="8714004"/>
                </a:lnTo>
                <a:lnTo>
                  <a:pt x="0" y="8714004"/>
                </a:lnTo>
                <a:lnTo>
                  <a:pt x="0" y="0"/>
                </a:lnTo>
                <a:close/>
              </a:path>
            </a:pathLst>
          </a:custGeom>
          <a:blipFill>
            <a:blip r:embed="rId2">
              <a:alphaModFix amt="19999"/>
            </a:blip>
            <a:stretch>
              <a:fillRect/>
            </a:stretch>
          </a:blipFill>
        </p:spPr>
      </p:sp>
      <p:grpSp>
        <p:nvGrpSpPr>
          <p:cNvPr id="10" name="Group 10"/>
          <p:cNvGrpSpPr/>
          <p:nvPr/>
        </p:nvGrpSpPr>
        <p:grpSpPr>
          <a:xfrm>
            <a:off x="2111358" y="3377036"/>
            <a:ext cx="14175951" cy="6123466"/>
            <a:chOff x="0" y="0"/>
            <a:chExt cx="3733584" cy="1612765"/>
          </a:xfrm>
        </p:grpSpPr>
        <p:sp>
          <p:nvSpPr>
            <p:cNvPr id="11" name="Freeform 11"/>
            <p:cNvSpPr/>
            <p:nvPr/>
          </p:nvSpPr>
          <p:spPr>
            <a:xfrm>
              <a:off x="0" y="0"/>
              <a:ext cx="3733584" cy="1612765"/>
            </a:xfrm>
            <a:custGeom>
              <a:avLst/>
              <a:gdLst/>
              <a:ahLst/>
              <a:cxnLst/>
              <a:rect l="l" t="t" r="r" b="b"/>
              <a:pathLst>
                <a:path w="3733584" h="1612765">
                  <a:moveTo>
                    <a:pt x="27853" y="0"/>
                  </a:moveTo>
                  <a:lnTo>
                    <a:pt x="3705731" y="0"/>
                  </a:lnTo>
                  <a:cubicBezTo>
                    <a:pt x="3721114" y="0"/>
                    <a:pt x="3733584" y="12470"/>
                    <a:pt x="3733584" y="27853"/>
                  </a:cubicBezTo>
                  <a:lnTo>
                    <a:pt x="3733584" y="1584912"/>
                  </a:lnTo>
                  <a:cubicBezTo>
                    <a:pt x="3733584" y="1592299"/>
                    <a:pt x="3730649" y="1599383"/>
                    <a:pt x="3725426" y="1604607"/>
                  </a:cubicBezTo>
                  <a:cubicBezTo>
                    <a:pt x="3720202" y="1609830"/>
                    <a:pt x="3713118" y="1612765"/>
                    <a:pt x="3705731" y="1612765"/>
                  </a:cubicBezTo>
                  <a:lnTo>
                    <a:pt x="27853" y="1612765"/>
                  </a:lnTo>
                  <a:cubicBezTo>
                    <a:pt x="12470" y="1612765"/>
                    <a:pt x="0" y="1600295"/>
                    <a:pt x="0" y="1584912"/>
                  </a:cubicBezTo>
                  <a:lnTo>
                    <a:pt x="0" y="27853"/>
                  </a:lnTo>
                  <a:cubicBezTo>
                    <a:pt x="0" y="12470"/>
                    <a:pt x="12470" y="0"/>
                    <a:pt x="27853" y="0"/>
                  </a:cubicBezTo>
                  <a:close/>
                </a:path>
              </a:pathLst>
            </a:custGeom>
            <a:solidFill>
              <a:srgbClr val="195759"/>
            </a:solidFill>
          </p:spPr>
        </p:sp>
        <p:sp>
          <p:nvSpPr>
            <p:cNvPr id="12" name="TextBox 12"/>
            <p:cNvSpPr txBox="1"/>
            <p:nvPr/>
          </p:nvSpPr>
          <p:spPr>
            <a:xfrm>
              <a:off x="0" y="-47625"/>
              <a:ext cx="3733584" cy="1660390"/>
            </a:xfrm>
            <a:prstGeom prst="rect">
              <a:avLst/>
            </a:prstGeom>
          </p:spPr>
          <p:txBody>
            <a:bodyPr lIns="50800" tIns="50800" rIns="50800" bIns="50800" rtlCol="0" anchor="ctr"/>
            <a:lstStyle/>
            <a:p>
              <a:pPr algn="ctr">
                <a:lnSpc>
                  <a:spcPts val="2659"/>
                </a:lnSpc>
              </a:pPr>
              <a:endParaRPr/>
            </a:p>
          </p:txBody>
        </p:sp>
      </p:grpSp>
      <p:sp>
        <p:nvSpPr>
          <p:cNvPr id="13" name="Freeform 13"/>
          <p:cNvSpPr/>
          <p:nvPr/>
        </p:nvSpPr>
        <p:spPr>
          <a:xfrm>
            <a:off x="6175953" y="4349001"/>
            <a:ext cx="5259540" cy="3431028"/>
          </a:xfrm>
          <a:custGeom>
            <a:avLst/>
            <a:gdLst/>
            <a:ahLst/>
            <a:cxnLst/>
            <a:rect l="l" t="t" r="r" b="b"/>
            <a:pathLst>
              <a:path w="5259540" h="3431028">
                <a:moveTo>
                  <a:pt x="0" y="0"/>
                </a:moveTo>
                <a:lnTo>
                  <a:pt x="5259540" y="0"/>
                </a:lnTo>
                <a:lnTo>
                  <a:pt x="5259540" y="3431028"/>
                </a:lnTo>
                <a:lnTo>
                  <a:pt x="0" y="3431028"/>
                </a:lnTo>
                <a:lnTo>
                  <a:pt x="0" y="0"/>
                </a:lnTo>
                <a:close/>
              </a:path>
            </a:pathLst>
          </a:custGeom>
          <a:blipFill>
            <a:blip r:embed="rId3"/>
            <a:stretch>
              <a:fillRect/>
            </a:stretch>
          </a:blipFill>
        </p:spPr>
      </p:sp>
      <p:grpSp>
        <p:nvGrpSpPr>
          <p:cNvPr id="14" name="Group 14"/>
          <p:cNvGrpSpPr/>
          <p:nvPr/>
        </p:nvGrpSpPr>
        <p:grpSpPr>
          <a:xfrm>
            <a:off x="2263758" y="3529436"/>
            <a:ext cx="13797499" cy="5728864"/>
            <a:chOff x="0" y="0"/>
            <a:chExt cx="3633909" cy="1508837"/>
          </a:xfrm>
        </p:grpSpPr>
        <p:sp>
          <p:nvSpPr>
            <p:cNvPr id="15" name="Freeform 15"/>
            <p:cNvSpPr/>
            <p:nvPr/>
          </p:nvSpPr>
          <p:spPr>
            <a:xfrm>
              <a:off x="0" y="0"/>
              <a:ext cx="3633909" cy="1508836"/>
            </a:xfrm>
            <a:custGeom>
              <a:avLst/>
              <a:gdLst/>
              <a:ahLst/>
              <a:cxnLst/>
              <a:rect l="l" t="t" r="r" b="b"/>
              <a:pathLst>
                <a:path w="3633909" h="1508836">
                  <a:moveTo>
                    <a:pt x="28617" y="0"/>
                  </a:moveTo>
                  <a:lnTo>
                    <a:pt x="3605293" y="0"/>
                  </a:lnTo>
                  <a:cubicBezTo>
                    <a:pt x="3621097" y="0"/>
                    <a:pt x="3633909" y="12812"/>
                    <a:pt x="3633909" y="28617"/>
                  </a:cubicBezTo>
                  <a:lnTo>
                    <a:pt x="3633909" y="1480220"/>
                  </a:lnTo>
                  <a:cubicBezTo>
                    <a:pt x="3633909" y="1496024"/>
                    <a:pt x="3621097" y="1508836"/>
                    <a:pt x="3605293" y="1508836"/>
                  </a:cubicBezTo>
                  <a:lnTo>
                    <a:pt x="28617" y="1508836"/>
                  </a:lnTo>
                  <a:cubicBezTo>
                    <a:pt x="12812" y="1508836"/>
                    <a:pt x="0" y="1496024"/>
                    <a:pt x="0" y="1480220"/>
                  </a:cubicBezTo>
                  <a:lnTo>
                    <a:pt x="0" y="28617"/>
                  </a:lnTo>
                  <a:cubicBezTo>
                    <a:pt x="0" y="12812"/>
                    <a:pt x="12812" y="0"/>
                    <a:pt x="28617" y="0"/>
                  </a:cubicBezTo>
                  <a:close/>
                </a:path>
              </a:pathLst>
            </a:custGeom>
            <a:solidFill>
              <a:srgbClr val="D9D8D1"/>
            </a:solidFill>
          </p:spPr>
        </p:sp>
        <p:sp>
          <p:nvSpPr>
            <p:cNvPr id="16" name="TextBox 16"/>
            <p:cNvSpPr txBox="1"/>
            <p:nvPr/>
          </p:nvSpPr>
          <p:spPr>
            <a:xfrm>
              <a:off x="0" y="-47625"/>
              <a:ext cx="3633909" cy="1556462"/>
            </a:xfrm>
            <a:prstGeom prst="rect">
              <a:avLst/>
            </a:prstGeom>
          </p:spPr>
          <p:txBody>
            <a:bodyPr lIns="50800" tIns="50800" rIns="50800" bIns="50800" rtlCol="0" anchor="ctr"/>
            <a:lstStyle/>
            <a:p>
              <a:pPr algn="ctr">
                <a:lnSpc>
                  <a:spcPts val="2659"/>
                </a:lnSpc>
              </a:pPr>
              <a:endParaRPr/>
            </a:p>
          </p:txBody>
        </p:sp>
      </p:grpSp>
      <p:sp>
        <p:nvSpPr>
          <p:cNvPr id="17" name="Freeform 17"/>
          <p:cNvSpPr/>
          <p:nvPr/>
        </p:nvSpPr>
        <p:spPr>
          <a:xfrm>
            <a:off x="10351029" y="4163495"/>
            <a:ext cx="5681654" cy="4721999"/>
          </a:xfrm>
          <a:custGeom>
            <a:avLst/>
            <a:gdLst/>
            <a:ahLst/>
            <a:cxnLst/>
            <a:rect l="l" t="t" r="r" b="b"/>
            <a:pathLst>
              <a:path w="5681654" h="4721999">
                <a:moveTo>
                  <a:pt x="0" y="0"/>
                </a:moveTo>
                <a:lnTo>
                  <a:pt x="5681653" y="0"/>
                </a:lnTo>
                <a:lnTo>
                  <a:pt x="5681653" y="4721999"/>
                </a:lnTo>
                <a:lnTo>
                  <a:pt x="0" y="4721999"/>
                </a:lnTo>
                <a:lnTo>
                  <a:pt x="0" y="0"/>
                </a:lnTo>
                <a:close/>
              </a:path>
            </a:pathLst>
          </a:custGeom>
          <a:blipFill>
            <a:blip r:embed="rId4"/>
            <a:stretch>
              <a:fillRect r="-139722"/>
            </a:stretch>
          </a:blipFill>
        </p:spPr>
      </p:sp>
      <p:sp>
        <p:nvSpPr>
          <p:cNvPr id="18" name="Freeform 18"/>
          <p:cNvSpPr/>
          <p:nvPr/>
        </p:nvSpPr>
        <p:spPr>
          <a:xfrm flipH="1">
            <a:off x="2816495" y="3708281"/>
            <a:ext cx="4836440" cy="5274201"/>
          </a:xfrm>
          <a:custGeom>
            <a:avLst/>
            <a:gdLst/>
            <a:ahLst/>
            <a:cxnLst/>
            <a:rect l="l" t="t" r="r" b="b"/>
            <a:pathLst>
              <a:path w="4836440" h="5274201">
                <a:moveTo>
                  <a:pt x="4836440" y="0"/>
                </a:moveTo>
                <a:lnTo>
                  <a:pt x="0" y="0"/>
                </a:lnTo>
                <a:lnTo>
                  <a:pt x="0" y="5274202"/>
                </a:lnTo>
                <a:lnTo>
                  <a:pt x="4836440" y="5274202"/>
                </a:lnTo>
                <a:lnTo>
                  <a:pt x="4836440" y="0"/>
                </a:lnTo>
                <a:close/>
              </a:path>
            </a:pathLst>
          </a:custGeom>
          <a:blipFill>
            <a:blip r:embed="rId5"/>
            <a:stretch>
              <a:fillRect t="-15709" b="-21668"/>
            </a:stretch>
          </a:blipFill>
        </p:spPr>
      </p:sp>
      <p:grpSp>
        <p:nvGrpSpPr>
          <p:cNvPr id="19" name="Group 19"/>
          <p:cNvGrpSpPr/>
          <p:nvPr/>
        </p:nvGrpSpPr>
        <p:grpSpPr>
          <a:xfrm>
            <a:off x="11803533" y="4614840"/>
            <a:ext cx="152619" cy="152619"/>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E0202"/>
            </a:solidFill>
          </p:spPr>
        </p:sp>
        <p:sp>
          <p:nvSpPr>
            <p:cNvPr id="21" name="TextBox 21"/>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22" name="Group 22"/>
          <p:cNvGrpSpPr/>
          <p:nvPr/>
        </p:nvGrpSpPr>
        <p:grpSpPr>
          <a:xfrm>
            <a:off x="11956152" y="5143500"/>
            <a:ext cx="152619" cy="152619"/>
            <a:chOff x="0" y="0"/>
            <a:chExt cx="812800" cy="812800"/>
          </a:xfrm>
        </p:grpSpPr>
        <p:sp>
          <p:nvSpPr>
            <p:cNvPr id="23" name="Freeform 2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E0202"/>
            </a:solidFill>
          </p:spPr>
        </p:sp>
        <p:sp>
          <p:nvSpPr>
            <p:cNvPr id="24" name="TextBox 24"/>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25" name="Group 25"/>
          <p:cNvGrpSpPr/>
          <p:nvPr/>
        </p:nvGrpSpPr>
        <p:grpSpPr>
          <a:xfrm>
            <a:off x="12140565" y="5687101"/>
            <a:ext cx="152619" cy="152619"/>
            <a:chOff x="0" y="0"/>
            <a:chExt cx="812800" cy="812800"/>
          </a:xfrm>
        </p:grpSpPr>
        <p:sp>
          <p:nvSpPr>
            <p:cNvPr id="26" name="Freeform 2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E0202"/>
            </a:solidFill>
          </p:spPr>
        </p:sp>
        <p:sp>
          <p:nvSpPr>
            <p:cNvPr id="27" name="TextBox 27"/>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28" name="Group 28"/>
          <p:cNvGrpSpPr/>
          <p:nvPr/>
        </p:nvGrpSpPr>
        <p:grpSpPr>
          <a:xfrm>
            <a:off x="12322027" y="6308034"/>
            <a:ext cx="152619" cy="152619"/>
            <a:chOff x="0" y="0"/>
            <a:chExt cx="812800" cy="812800"/>
          </a:xfrm>
        </p:grpSpPr>
        <p:sp>
          <p:nvSpPr>
            <p:cNvPr id="29" name="Freeform 2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E0202"/>
            </a:solidFill>
          </p:spPr>
        </p:sp>
        <p:sp>
          <p:nvSpPr>
            <p:cNvPr id="30" name="TextBox 30"/>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31" name="Group 31"/>
          <p:cNvGrpSpPr/>
          <p:nvPr/>
        </p:nvGrpSpPr>
        <p:grpSpPr>
          <a:xfrm>
            <a:off x="12936000" y="6241249"/>
            <a:ext cx="152619" cy="152619"/>
            <a:chOff x="0" y="0"/>
            <a:chExt cx="812800" cy="812800"/>
          </a:xfrm>
        </p:grpSpPr>
        <p:sp>
          <p:nvSpPr>
            <p:cNvPr id="32" name="Freeform 3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E0202"/>
            </a:solidFill>
          </p:spPr>
        </p:sp>
        <p:sp>
          <p:nvSpPr>
            <p:cNvPr id="33" name="TextBox 33"/>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34" name="Group 34"/>
          <p:cNvGrpSpPr/>
          <p:nvPr/>
        </p:nvGrpSpPr>
        <p:grpSpPr>
          <a:xfrm>
            <a:off x="12945525" y="5544007"/>
            <a:ext cx="152619" cy="152619"/>
            <a:chOff x="0" y="0"/>
            <a:chExt cx="812800" cy="812800"/>
          </a:xfrm>
        </p:grpSpPr>
        <p:sp>
          <p:nvSpPr>
            <p:cNvPr id="35" name="Freeform 3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E0202"/>
            </a:solidFill>
          </p:spPr>
        </p:sp>
        <p:sp>
          <p:nvSpPr>
            <p:cNvPr id="36" name="TextBox 36"/>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37" name="Group 37"/>
          <p:cNvGrpSpPr/>
          <p:nvPr/>
        </p:nvGrpSpPr>
        <p:grpSpPr>
          <a:xfrm>
            <a:off x="12945525" y="4857988"/>
            <a:ext cx="152619" cy="152619"/>
            <a:chOff x="0" y="0"/>
            <a:chExt cx="812800" cy="812800"/>
          </a:xfrm>
        </p:grpSpPr>
        <p:sp>
          <p:nvSpPr>
            <p:cNvPr id="38" name="Freeform 3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E0202"/>
            </a:solidFill>
          </p:spPr>
        </p:sp>
        <p:sp>
          <p:nvSpPr>
            <p:cNvPr id="39" name="TextBox 39"/>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40" name="Group 40"/>
          <p:cNvGrpSpPr/>
          <p:nvPr/>
        </p:nvGrpSpPr>
        <p:grpSpPr>
          <a:xfrm>
            <a:off x="12984595" y="4272691"/>
            <a:ext cx="152619" cy="152619"/>
            <a:chOff x="0" y="0"/>
            <a:chExt cx="812800" cy="812800"/>
          </a:xfrm>
        </p:grpSpPr>
        <p:sp>
          <p:nvSpPr>
            <p:cNvPr id="41" name="Freeform 4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E0202"/>
            </a:solidFill>
          </p:spPr>
        </p:sp>
        <p:sp>
          <p:nvSpPr>
            <p:cNvPr id="42" name="TextBox 42"/>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43" name="Group 43"/>
          <p:cNvGrpSpPr/>
          <p:nvPr/>
        </p:nvGrpSpPr>
        <p:grpSpPr>
          <a:xfrm>
            <a:off x="13706636" y="4585905"/>
            <a:ext cx="152619" cy="152619"/>
            <a:chOff x="0" y="0"/>
            <a:chExt cx="812800" cy="812800"/>
          </a:xfrm>
        </p:grpSpPr>
        <p:sp>
          <p:nvSpPr>
            <p:cNvPr id="44" name="Freeform 4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E0202"/>
            </a:solidFill>
          </p:spPr>
        </p:sp>
        <p:sp>
          <p:nvSpPr>
            <p:cNvPr id="45" name="TextBox 45"/>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46" name="Group 46"/>
          <p:cNvGrpSpPr/>
          <p:nvPr/>
        </p:nvGrpSpPr>
        <p:grpSpPr>
          <a:xfrm>
            <a:off x="13663775" y="5172770"/>
            <a:ext cx="152619" cy="152619"/>
            <a:chOff x="0" y="0"/>
            <a:chExt cx="812800" cy="812800"/>
          </a:xfrm>
        </p:grpSpPr>
        <p:sp>
          <p:nvSpPr>
            <p:cNvPr id="47" name="Freeform 4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E0202"/>
            </a:solidFill>
          </p:spPr>
        </p:sp>
        <p:sp>
          <p:nvSpPr>
            <p:cNvPr id="48" name="TextBox 48"/>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49" name="Group 49"/>
          <p:cNvGrpSpPr/>
          <p:nvPr/>
        </p:nvGrpSpPr>
        <p:grpSpPr>
          <a:xfrm>
            <a:off x="13598329" y="5763539"/>
            <a:ext cx="152619" cy="152619"/>
            <a:chOff x="0" y="0"/>
            <a:chExt cx="812800" cy="812800"/>
          </a:xfrm>
        </p:grpSpPr>
        <p:sp>
          <p:nvSpPr>
            <p:cNvPr id="50" name="Freeform 5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E0202"/>
            </a:solidFill>
          </p:spPr>
        </p:sp>
        <p:sp>
          <p:nvSpPr>
            <p:cNvPr id="51" name="TextBox 51"/>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52" name="Group 52"/>
          <p:cNvGrpSpPr/>
          <p:nvPr/>
        </p:nvGrpSpPr>
        <p:grpSpPr>
          <a:xfrm>
            <a:off x="13445710" y="6393868"/>
            <a:ext cx="152619" cy="152619"/>
            <a:chOff x="0" y="0"/>
            <a:chExt cx="812800" cy="812800"/>
          </a:xfrm>
        </p:grpSpPr>
        <p:sp>
          <p:nvSpPr>
            <p:cNvPr id="53" name="Freeform 5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E0202"/>
            </a:solidFill>
          </p:spPr>
        </p:sp>
        <p:sp>
          <p:nvSpPr>
            <p:cNvPr id="54" name="TextBox 54"/>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55" name="Group 55"/>
          <p:cNvGrpSpPr/>
          <p:nvPr/>
        </p:nvGrpSpPr>
        <p:grpSpPr>
          <a:xfrm>
            <a:off x="14017785" y="6786345"/>
            <a:ext cx="152619" cy="152619"/>
            <a:chOff x="0" y="0"/>
            <a:chExt cx="812800" cy="812800"/>
          </a:xfrm>
        </p:grpSpPr>
        <p:sp>
          <p:nvSpPr>
            <p:cNvPr id="56" name="Freeform 5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E0202"/>
            </a:solidFill>
          </p:spPr>
        </p:sp>
        <p:sp>
          <p:nvSpPr>
            <p:cNvPr id="57" name="TextBox 57"/>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58" name="Group 58"/>
          <p:cNvGrpSpPr/>
          <p:nvPr/>
        </p:nvGrpSpPr>
        <p:grpSpPr>
          <a:xfrm>
            <a:off x="14931052" y="5648882"/>
            <a:ext cx="152619" cy="152619"/>
            <a:chOff x="0" y="0"/>
            <a:chExt cx="812800" cy="812800"/>
          </a:xfrm>
        </p:grpSpPr>
        <p:sp>
          <p:nvSpPr>
            <p:cNvPr id="59" name="Freeform 5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E0202"/>
            </a:solidFill>
          </p:spPr>
        </p:sp>
        <p:sp>
          <p:nvSpPr>
            <p:cNvPr id="60" name="TextBox 60"/>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61" name="Group 61"/>
          <p:cNvGrpSpPr/>
          <p:nvPr/>
        </p:nvGrpSpPr>
        <p:grpSpPr>
          <a:xfrm>
            <a:off x="14634323" y="6110461"/>
            <a:ext cx="152619" cy="152619"/>
            <a:chOff x="0" y="0"/>
            <a:chExt cx="812800" cy="812800"/>
          </a:xfrm>
        </p:grpSpPr>
        <p:sp>
          <p:nvSpPr>
            <p:cNvPr id="62" name="Freeform 6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E0202"/>
            </a:solidFill>
          </p:spPr>
        </p:sp>
        <p:sp>
          <p:nvSpPr>
            <p:cNvPr id="63" name="TextBox 63"/>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64" name="Group 64"/>
          <p:cNvGrpSpPr/>
          <p:nvPr/>
        </p:nvGrpSpPr>
        <p:grpSpPr>
          <a:xfrm>
            <a:off x="14387048" y="6393868"/>
            <a:ext cx="152619" cy="152619"/>
            <a:chOff x="0" y="0"/>
            <a:chExt cx="812800" cy="812800"/>
          </a:xfrm>
        </p:grpSpPr>
        <p:sp>
          <p:nvSpPr>
            <p:cNvPr id="65" name="Freeform 6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E0202"/>
            </a:solidFill>
          </p:spPr>
        </p:sp>
        <p:sp>
          <p:nvSpPr>
            <p:cNvPr id="66" name="TextBox 66"/>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67" name="Group 67"/>
          <p:cNvGrpSpPr/>
          <p:nvPr/>
        </p:nvGrpSpPr>
        <p:grpSpPr>
          <a:xfrm>
            <a:off x="13021834" y="8696985"/>
            <a:ext cx="152619" cy="152619"/>
            <a:chOff x="0" y="0"/>
            <a:chExt cx="812800" cy="812800"/>
          </a:xfrm>
        </p:grpSpPr>
        <p:sp>
          <p:nvSpPr>
            <p:cNvPr id="68" name="Freeform 6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E0202"/>
            </a:solidFill>
          </p:spPr>
        </p:sp>
        <p:sp>
          <p:nvSpPr>
            <p:cNvPr id="69" name="TextBox 69"/>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70" name="Group 70"/>
          <p:cNvGrpSpPr/>
          <p:nvPr/>
        </p:nvGrpSpPr>
        <p:grpSpPr>
          <a:xfrm>
            <a:off x="12169408" y="8169466"/>
            <a:ext cx="152619" cy="152619"/>
            <a:chOff x="0" y="0"/>
            <a:chExt cx="812800" cy="812800"/>
          </a:xfrm>
        </p:grpSpPr>
        <p:sp>
          <p:nvSpPr>
            <p:cNvPr id="71" name="Freeform 7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E0202"/>
            </a:solidFill>
          </p:spPr>
        </p:sp>
        <p:sp>
          <p:nvSpPr>
            <p:cNvPr id="72" name="TextBox 72"/>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73" name="Group 73"/>
          <p:cNvGrpSpPr/>
          <p:nvPr/>
        </p:nvGrpSpPr>
        <p:grpSpPr>
          <a:xfrm>
            <a:off x="11702193" y="7447425"/>
            <a:ext cx="152619" cy="152619"/>
            <a:chOff x="0" y="0"/>
            <a:chExt cx="812800" cy="812800"/>
          </a:xfrm>
        </p:grpSpPr>
        <p:sp>
          <p:nvSpPr>
            <p:cNvPr id="74" name="Freeform 7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E0202"/>
            </a:solidFill>
          </p:spPr>
        </p:sp>
        <p:sp>
          <p:nvSpPr>
            <p:cNvPr id="75" name="TextBox 75"/>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76" name="Group 76"/>
          <p:cNvGrpSpPr/>
          <p:nvPr/>
        </p:nvGrpSpPr>
        <p:grpSpPr>
          <a:xfrm>
            <a:off x="11306554" y="6874115"/>
            <a:ext cx="152619" cy="152619"/>
            <a:chOff x="0" y="0"/>
            <a:chExt cx="812800" cy="812800"/>
          </a:xfrm>
        </p:grpSpPr>
        <p:sp>
          <p:nvSpPr>
            <p:cNvPr id="77" name="Freeform 7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E0202"/>
            </a:solidFill>
          </p:spPr>
        </p:sp>
        <p:sp>
          <p:nvSpPr>
            <p:cNvPr id="78" name="TextBox 78"/>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79" name="Group 79"/>
          <p:cNvGrpSpPr/>
          <p:nvPr/>
        </p:nvGrpSpPr>
        <p:grpSpPr>
          <a:xfrm>
            <a:off x="10765847" y="6345382"/>
            <a:ext cx="152619" cy="152619"/>
            <a:chOff x="0" y="0"/>
            <a:chExt cx="812800" cy="812800"/>
          </a:xfrm>
        </p:grpSpPr>
        <p:sp>
          <p:nvSpPr>
            <p:cNvPr id="80" name="Freeform 8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E0202"/>
            </a:solidFill>
          </p:spPr>
        </p:sp>
        <p:sp>
          <p:nvSpPr>
            <p:cNvPr id="81" name="TextBox 81"/>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sp>
        <p:nvSpPr>
          <p:cNvPr id="82" name="TextBox 82"/>
          <p:cNvSpPr txBox="1"/>
          <p:nvPr/>
        </p:nvSpPr>
        <p:spPr>
          <a:xfrm>
            <a:off x="6255078" y="952500"/>
            <a:ext cx="5423188" cy="2120534"/>
          </a:xfrm>
          <a:prstGeom prst="rect">
            <a:avLst/>
          </a:prstGeom>
        </p:spPr>
        <p:txBody>
          <a:bodyPr lIns="0" tIns="0" rIns="0" bIns="0" rtlCol="0" anchor="t">
            <a:spAutoFit/>
          </a:bodyPr>
          <a:lstStyle/>
          <a:p>
            <a:pPr algn="ctr">
              <a:lnSpc>
                <a:spcPts val="5607"/>
              </a:lnSpc>
            </a:pPr>
            <a:r>
              <a:rPr lang="en-US" sz="4712">
                <a:solidFill>
                  <a:srgbClr val="261310"/>
                </a:solidFill>
                <a:latin typeface="Grand Cru S Bold"/>
              </a:rPr>
              <a:t>Mediapipe </a:t>
            </a:r>
          </a:p>
          <a:p>
            <a:pPr algn="ctr">
              <a:lnSpc>
                <a:spcPts val="5607"/>
              </a:lnSpc>
            </a:pPr>
            <a:r>
              <a:rPr lang="en-US" sz="4712">
                <a:solidFill>
                  <a:srgbClr val="261310"/>
                </a:solidFill>
                <a:latin typeface="Grand Cru S Bold"/>
              </a:rPr>
              <a:t>Hand landmark</a:t>
            </a:r>
          </a:p>
          <a:p>
            <a:pPr algn="ctr">
              <a:lnSpc>
                <a:spcPts val="5607"/>
              </a:lnSpc>
            </a:pPr>
            <a:r>
              <a:rPr lang="en-US" sz="4712">
                <a:solidFill>
                  <a:srgbClr val="261310"/>
                </a:solidFill>
                <a:latin typeface="Grand Cru S Bold"/>
              </a:rPr>
              <a:t>Extraction</a:t>
            </a:r>
          </a:p>
        </p:txBody>
      </p:sp>
    </p:spTree>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BCDBD3"/>
        </a:solidFill>
        <a:effectLst/>
      </p:bgPr>
    </p:bg>
    <p:spTree>
      <p:nvGrpSpPr>
        <p:cNvPr id="1" name=""/>
        <p:cNvGrpSpPr/>
        <p:nvPr/>
      </p:nvGrpSpPr>
      <p:grpSpPr>
        <a:xfrm>
          <a:off x="0" y="0"/>
          <a:ext cx="0" cy="0"/>
          <a:chOff x="0" y="0"/>
          <a:chExt cx="0" cy="0"/>
        </a:xfrm>
      </p:grpSpPr>
      <p:grpSp>
        <p:nvGrpSpPr>
          <p:cNvPr id="2" name="Group 2"/>
          <p:cNvGrpSpPr/>
          <p:nvPr/>
        </p:nvGrpSpPr>
        <p:grpSpPr>
          <a:xfrm>
            <a:off x="441723" y="379852"/>
            <a:ext cx="17404553" cy="9527296"/>
            <a:chOff x="0" y="0"/>
            <a:chExt cx="23206071" cy="12703061"/>
          </a:xfrm>
        </p:grpSpPr>
        <p:grpSp>
          <p:nvGrpSpPr>
            <p:cNvPr id="3" name="Group 3"/>
            <p:cNvGrpSpPr/>
            <p:nvPr/>
          </p:nvGrpSpPr>
          <p:grpSpPr>
            <a:xfrm>
              <a:off x="0" y="0"/>
              <a:ext cx="23206071" cy="12703061"/>
              <a:chOff x="0" y="0"/>
              <a:chExt cx="4596479" cy="2516124"/>
            </a:xfrm>
          </p:grpSpPr>
          <p:sp>
            <p:nvSpPr>
              <p:cNvPr id="4" name="Freeform 4"/>
              <p:cNvSpPr/>
              <p:nvPr/>
            </p:nvSpPr>
            <p:spPr>
              <a:xfrm>
                <a:off x="0" y="0"/>
                <a:ext cx="4596479" cy="2516124"/>
              </a:xfrm>
              <a:custGeom>
                <a:avLst/>
                <a:gdLst/>
                <a:ahLst/>
                <a:cxnLst/>
                <a:rect l="l" t="t" r="r" b="b"/>
                <a:pathLst>
                  <a:path w="4596479" h="2516124">
                    <a:moveTo>
                      <a:pt x="4517061" y="0"/>
                    </a:moveTo>
                    <a:lnTo>
                      <a:pt x="79418" y="0"/>
                    </a:lnTo>
                    <a:cubicBezTo>
                      <a:pt x="79418" y="43699"/>
                      <a:pt x="44079" y="79418"/>
                      <a:pt x="0" y="79418"/>
                    </a:cubicBezTo>
                    <a:lnTo>
                      <a:pt x="0" y="2436706"/>
                    </a:lnTo>
                    <a:cubicBezTo>
                      <a:pt x="43699" y="2436706"/>
                      <a:pt x="79418" y="2472045"/>
                      <a:pt x="79418" y="2516124"/>
                    </a:cubicBezTo>
                    <a:lnTo>
                      <a:pt x="4517061" y="2516124"/>
                    </a:lnTo>
                    <a:cubicBezTo>
                      <a:pt x="4517061" y="2472425"/>
                      <a:pt x="4552400" y="2436706"/>
                      <a:pt x="4596479" y="2436706"/>
                    </a:cubicBezTo>
                    <a:lnTo>
                      <a:pt x="4596479" y="79418"/>
                    </a:lnTo>
                    <a:cubicBezTo>
                      <a:pt x="4552780" y="79418"/>
                      <a:pt x="4517061" y="44079"/>
                      <a:pt x="4517061" y="0"/>
                    </a:cubicBezTo>
                    <a:close/>
                  </a:path>
                </a:pathLst>
              </a:custGeom>
              <a:solidFill>
                <a:srgbClr val="000000">
                  <a:alpha val="0"/>
                </a:srgbClr>
              </a:solidFill>
              <a:ln w="19050" cap="sq">
                <a:solidFill>
                  <a:srgbClr val="261310"/>
                </a:solidFill>
                <a:prstDash val="solid"/>
                <a:miter/>
              </a:ln>
            </p:spPr>
          </p:sp>
          <p:sp>
            <p:nvSpPr>
              <p:cNvPr id="5" name="TextBox 5"/>
              <p:cNvSpPr txBox="1"/>
              <p:nvPr/>
            </p:nvSpPr>
            <p:spPr>
              <a:xfrm>
                <a:off x="38100" y="-9525"/>
                <a:ext cx="4520279" cy="2487549"/>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170293" y="186017"/>
              <a:ext cx="22836362" cy="12317628"/>
              <a:chOff x="0" y="0"/>
              <a:chExt cx="4596479" cy="2479279"/>
            </a:xfrm>
          </p:grpSpPr>
          <p:sp>
            <p:nvSpPr>
              <p:cNvPr id="7" name="Freeform 7"/>
              <p:cNvSpPr/>
              <p:nvPr/>
            </p:nvSpPr>
            <p:spPr>
              <a:xfrm>
                <a:off x="0" y="0"/>
                <a:ext cx="4596479" cy="2479279"/>
              </a:xfrm>
              <a:custGeom>
                <a:avLst/>
                <a:gdLst/>
                <a:ahLst/>
                <a:cxnLst/>
                <a:rect l="l" t="t" r="r" b="b"/>
                <a:pathLst>
                  <a:path w="4596479" h="2479279">
                    <a:moveTo>
                      <a:pt x="4517061" y="0"/>
                    </a:moveTo>
                    <a:lnTo>
                      <a:pt x="79418" y="0"/>
                    </a:lnTo>
                    <a:cubicBezTo>
                      <a:pt x="79418" y="43699"/>
                      <a:pt x="44079" y="79418"/>
                      <a:pt x="0" y="79418"/>
                    </a:cubicBezTo>
                    <a:lnTo>
                      <a:pt x="0" y="2399861"/>
                    </a:lnTo>
                    <a:cubicBezTo>
                      <a:pt x="43699" y="2399861"/>
                      <a:pt x="79418" y="2435200"/>
                      <a:pt x="79418" y="2479279"/>
                    </a:cubicBezTo>
                    <a:lnTo>
                      <a:pt x="4517061" y="2479279"/>
                    </a:lnTo>
                    <a:cubicBezTo>
                      <a:pt x="4517061" y="2435580"/>
                      <a:pt x="4552400" y="2399861"/>
                      <a:pt x="4596479" y="2399861"/>
                    </a:cubicBezTo>
                    <a:lnTo>
                      <a:pt x="4596479" y="79418"/>
                    </a:lnTo>
                    <a:cubicBezTo>
                      <a:pt x="4552780" y="79418"/>
                      <a:pt x="4517061" y="44079"/>
                      <a:pt x="4517061" y="0"/>
                    </a:cubicBezTo>
                    <a:close/>
                  </a:path>
                </a:pathLst>
              </a:custGeom>
              <a:solidFill>
                <a:srgbClr val="F8F2EC"/>
              </a:solidFill>
            </p:spPr>
          </p:sp>
          <p:sp>
            <p:nvSpPr>
              <p:cNvPr id="8" name="TextBox 8"/>
              <p:cNvSpPr txBox="1"/>
              <p:nvPr/>
            </p:nvSpPr>
            <p:spPr>
              <a:xfrm>
                <a:off x="38100" y="-9525"/>
                <a:ext cx="4520279" cy="2450704"/>
              </a:xfrm>
              <a:prstGeom prst="rect">
                <a:avLst/>
              </a:prstGeom>
            </p:spPr>
            <p:txBody>
              <a:bodyPr lIns="50800" tIns="50800" rIns="50800" bIns="50800" rtlCol="0" anchor="ctr"/>
              <a:lstStyle/>
              <a:p>
                <a:pPr algn="ctr">
                  <a:lnSpc>
                    <a:spcPts val="2659"/>
                  </a:lnSpc>
                </a:pPr>
                <a:endParaRPr/>
              </a:p>
            </p:txBody>
          </p:sp>
        </p:grpSp>
      </p:grpSp>
      <p:sp>
        <p:nvSpPr>
          <p:cNvPr id="9" name="Freeform 9"/>
          <p:cNvSpPr/>
          <p:nvPr/>
        </p:nvSpPr>
        <p:spPr>
          <a:xfrm>
            <a:off x="2427081" y="786498"/>
            <a:ext cx="13079181" cy="8714004"/>
          </a:xfrm>
          <a:custGeom>
            <a:avLst/>
            <a:gdLst/>
            <a:ahLst/>
            <a:cxnLst/>
            <a:rect l="l" t="t" r="r" b="b"/>
            <a:pathLst>
              <a:path w="13079181" h="8714004">
                <a:moveTo>
                  <a:pt x="0" y="0"/>
                </a:moveTo>
                <a:lnTo>
                  <a:pt x="13079181" y="0"/>
                </a:lnTo>
                <a:lnTo>
                  <a:pt x="13079181" y="8714004"/>
                </a:lnTo>
                <a:lnTo>
                  <a:pt x="0" y="8714004"/>
                </a:lnTo>
                <a:lnTo>
                  <a:pt x="0" y="0"/>
                </a:lnTo>
                <a:close/>
              </a:path>
            </a:pathLst>
          </a:custGeom>
          <a:blipFill>
            <a:blip r:embed="rId2">
              <a:alphaModFix amt="19999"/>
            </a:blip>
            <a:stretch>
              <a:fillRect/>
            </a:stretch>
          </a:blipFill>
        </p:spPr>
      </p:sp>
      <p:sp>
        <p:nvSpPr>
          <p:cNvPr id="10" name="Freeform 10"/>
          <p:cNvSpPr/>
          <p:nvPr/>
        </p:nvSpPr>
        <p:spPr>
          <a:xfrm>
            <a:off x="2939360" y="1095942"/>
            <a:ext cx="12409280" cy="8095116"/>
          </a:xfrm>
          <a:custGeom>
            <a:avLst/>
            <a:gdLst/>
            <a:ahLst/>
            <a:cxnLst/>
            <a:rect l="l" t="t" r="r" b="b"/>
            <a:pathLst>
              <a:path w="12409280" h="8095116">
                <a:moveTo>
                  <a:pt x="0" y="0"/>
                </a:moveTo>
                <a:lnTo>
                  <a:pt x="12409280" y="0"/>
                </a:lnTo>
                <a:lnTo>
                  <a:pt x="12409280" y="8095116"/>
                </a:lnTo>
                <a:lnTo>
                  <a:pt x="0" y="8095116"/>
                </a:lnTo>
                <a:lnTo>
                  <a:pt x="0" y="0"/>
                </a:lnTo>
                <a:close/>
              </a:path>
            </a:pathLst>
          </a:custGeom>
          <a:blipFill>
            <a:blip r:embed="rId3"/>
            <a:stretch>
              <a:fillRect/>
            </a:stretch>
          </a:blipFill>
        </p:spPr>
      </p:sp>
    </p:spTree>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BCDBD3"/>
        </a:solidFill>
        <a:effectLst/>
      </p:bgPr>
    </p:bg>
    <p:spTree>
      <p:nvGrpSpPr>
        <p:cNvPr id="1" name=""/>
        <p:cNvGrpSpPr/>
        <p:nvPr/>
      </p:nvGrpSpPr>
      <p:grpSpPr>
        <a:xfrm>
          <a:off x="0" y="0"/>
          <a:ext cx="0" cy="0"/>
          <a:chOff x="0" y="0"/>
          <a:chExt cx="0" cy="0"/>
        </a:xfrm>
      </p:grpSpPr>
      <p:grpSp>
        <p:nvGrpSpPr>
          <p:cNvPr id="2" name="Group 2"/>
          <p:cNvGrpSpPr/>
          <p:nvPr/>
        </p:nvGrpSpPr>
        <p:grpSpPr>
          <a:xfrm>
            <a:off x="441723" y="379852"/>
            <a:ext cx="17404553" cy="9527296"/>
            <a:chOff x="0" y="0"/>
            <a:chExt cx="23206071" cy="12703061"/>
          </a:xfrm>
        </p:grpSpPr>
        <p:grpSp>
          <p:nvGrpSpPr>
            <p:cNvPr id="3" name="Group 3"/>
            <p:cNvGrpSpPr/>
            <p:nvPr/>
          </p:nvGrpSpPr>
          <p:grpSpPr>
            <a:xfrm>
              <a:off x="0" y="0"/>
              <a:ext cx="23206071" cy="12703061"/>
              <a:chOff x="0" y="0"/>
              <a:chExt cx="4596479" cy="2516124"/>
            </a:xfrm>
          </p:grpSpPr>
          <p:sp>
            <p:nvSpPr>
              <p:cNvPr id="4" name="Freeform 4"/>
              <p:cNvSpPr/>
              <p:nvPr/>
            </p:nvSpPr>
            <p:spPr>
              <a:xfrm>
                <a:off x="0" y="0"/>
                <a:ext cx="4596479" cy="2516124"/>
              </a:xfrm>
              <a:custGeom>
                <a:avLst/>
                <a:gdLst/>
                <a:ahLst/>
                <a:cxnLst/>
                <a:rect l="l" t="t" r="r" b="b"/>
                <a:pathLst>
                  <a:path w="4596479" h="2516124">
                    <a:moveTo>
                      <a:pt x="4517061" y="0"/>
                    </a:moveTo>
                    <a:lnTo>
                      <a:pt x="79418" y="0"/>
                    </a:lnTo>
                    <a:cubicBezTo>
                      <a:pt x="79418" y="43699"/>
                      <a:pt x="44079" y="79418"/>
                      <a:pt x="0" y="79418"/>
                    </a:cubicBezTo>
                    <a:lnTo>
                      <a:pt x="0" y="2436706"/>
                    </a:lnTo>
                    <a:cubicBezTo>
                      <a:pt x="43699" y="2436706"/>
                      <a:pt x="79418" y="2472045"/>
                      <a:pt x="79418" y="2516124"/>
                    </a:cubicBezTo>
                    <a:lnTo>
                      <a:pt x="4517061" y="2516124"/>
                    </a:lnTo>
                    <a:cubicBezTo>
                      <a:pt x="4517061" y="2472425"/>
                      <a:pt x="4552400" y="2436706"/>
                      <a:pt x="4596479" y="2436706"/>
                    </a:cubicBezTo>
                    <a:lnTo>
                      <a:pt x="4596479" y="79418"/>
                    </a:lnTo>
                    <a:cubicBezTo>
                      <a:pt x="4552780" y="79418"/>
                      <a:pt x="4517061" y="44079"/>
                      <a:pt x="4517061" y="0"/>
                    </a:cubicBezTo>
                    <a:close/>
                  </a:path>
                </a:pathLst>
              </a:custGeom>
              <a:solidFill>
                <a:srgbClr val="000000">
                  <a:alpha val="0"/>
                </a:srgbClr>
              </a:solidFill>
              <a:ln w="19050" cap="sq">
                <a:solidFill>
                  <a:srgbClr val="261310"/>
                </a:solidFill>
                <a:prstDash val="solid"/>
                <a:miter/>
              </a:ln>
            </p:spPr>
          </p:sp>
          <p:sp>
            <p:nvSpPr>
              <p:cNvPr id="5" name="TextBox 5"/>
              <p:cNvSpPr txBox="1"/>
              <p:nvPr/>
            </p:nvSpPr>
            <p:spPr>
              <a:xfrm>
                <a:off x="38100" y="-9525"/>
                <a:ext cx="4520279" cy="2487549"/>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170293" y="186017"/>
              <a:ext cx="22836362" cy="12317628"/>
              <a:chOff x="0" y="0"/>
              <a:chExt cx="4596479" cy="2479279"/>
            </a:xfrm>
          </p:grpSpPr>
          <p:sp>
            <p:nvSpPr>
              <p:cNvPr id="7" name="Freeform 7"/>
              <p:cNvSpPr/>
              <p:nvPr/>
            </p:nvSpPr>
            <p:spPr>
              <a:xfrm>
                <a:off x="0" y="0"/>
                <a:ext cx="4596479" cy="2479279"/>
              </a:xfrm>
              <a:custGeom>
                <a:avLst/>
                <a:gdLst/>
                <a:ahLst/>
                <a:cxnLst/>
                <a:rect l="l" t="t" r="r" b="b"/>
                <a:pathLst>
                  <a:path w="4596479" h="2479279">
                    <a:moveTo>
                      <a:pt x="4517061" y="0"/>
                    </a:moveTo>
                    <a:lnTo>
                      <a:pt x="79418" y="0"/>
                    </a:lnTo>
                    <a:cubicBezTo>
                      <a:pt x="79418" y="43699"/>
                      <a:pt x="44079" y="79418"/>
                      <a:pt x="0" y="79418"/>
                    </a:cubicBezTo>
                    <a:lnTo>
                      <a:pt x="0" y="2399861"/>
                    </a:lnTo>
                    <a:cubicBezTo>
                      <a:pt x="43699" y="2399861"/>
                      <a:pt x="79418" y="2435200"/>
                      <a:pt x="79418" y="2479279"/>
                    </a:cubicBezTo>
                    <a:lnTo>
                      <a:pt x="4517061" y="2479279"/>
                    </a:lnTo>
                    <a:cubicBezTo>
                      <a:pt x="4517061" y="2435580"/>
                      <a:pt x="4552400" y="2399861"/>
                      <a:pt x="4596479" y="2399861"/>
                    </a:cubicBezTo>
                    <a:lnTo>
                      <a:pt x="4596479" y="79418"/>
                    </a:lnTo>
                    <a:cubicBezTo>
                      <a:pt x="4552780" y="79418"/>
                      <a:pt x="4517061" y="44079"/>
                      <a:pt x="4517061" y="0"/>
                    </a:cubicBezTo>
                    <a:close/>
                  </a:path>
                </a:pathLst>
              </a:custGeom>
              <a:solidFill>
                <a:srgbClr val="F8F2EC"/>
              </a:solidFill>
            </p:spPr>
          </p:sp>
          <p:sp>
            <p:nvSpPr>
              <p:cNvPr id="8" name="TextBox 8"/>
              <p:cNvSpPr txBox="1"/>
              <p:nvPr/>
            </p:nvSpPr>
            <p:spPr>
              <a:xfrm>
                <a:off x="38100" y="-9525"/>
                <a:ext cx="4520279" cy="2450704"/>
              </a:xfrm>
              <a:prstGeom prst="rect">
                <a:avLst/>
              </a:prstGeom>
            </p:spPr>
            <p:txBody>
              <a:bodyPr lIns="50800" tIns="50800" rIns="50800" bIns="50800" rtlCol="0" anchor="ctr"/>
              <a:lstStyle/>
              <a:p>
                <a:pPr algn="ctr">
                  <a:lnSpc>
                    <a:spcPts val="2659"/>
                  </a:lnSpc>
                </a:pPr>
                <a:endParaRPr/>
              </a:p>
            </p:txBody>
          </p:sp>
        </p:grpSp>
      </p:grpSp>
      <p:sp>
        <p:nvSpPr>
          <p:cNvPr id="9" name="Freeform 9"/>
          <p:cNvSpPr/>
          <p:nvPr/>
        </p:nvSpPr>
        <p:spPr>
          <a:xfrm>
            <a:off x="2427081" y="786498"/>
            <a:ext cx="13079181" cy="8714004"/>
          </a:xfrm>
          <a:custGeom>
            <a:avLst/>
            <a:gdLst/>
            <a:ahLst/>
            <a:cxnLst/>
            <a:rect l="l" t="t" r="r" b="b"/>
            <a:pathLst>
              <a:path w="13079181" h="8714004">
                <a:moveTo>
                  <a:pt x="0" y="0"/>
                </a:moveTo>
                <a:lnTo>
                  <a:pt x="13079181" y="0"/>
                </a:lnTo>
                <a:lnTo>
                  <a:pt x="13079181" y="8714004"/>
                </a:lnTo>
                <a:lnTo>
                  <a:pt x="0" y="8714004"/>
                </a:lnTo>
                <a:lnTo>
                  <a:pt x="0" y="0"/>
                </a:lnTo>
                <a:close/>
              </a:path>
            </a:pathLst>
          </a:custGeom>
          <a:blipFill>
            <a:blip r:embed="rId4">
              <a:alphaModFix amt="19999"/>
            </a:blip>
            <a:stretch>
              <a:fillRect/>
            </a:stretch>
          </a:blipFill>
        </p:spPr>
      </p:sp>
      <p:pic>
        <p:nvPicPr>
          <p:cNvPr id="10" name="Picture 10">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rcRect/>
          <a:stretch>
            <a:fillRect/>
          </a:stretch>
        </p:blipFill>
        <p:spPr>
          <a:xfrm>
            <a:off x="6858000" y="1028700"/>
            <a:ext cx="10332432" cy="8229600"/>
          </a:xfrm>
          <a:prstGeom prst="rect">
            <a:avLst/>
          </a:prstGeom>
          <a:ln w="47625" cap="sq">
            <a:solidFill>
              <a:srgbClr val="000000"/>
            </a:solidFill>
            <a:prstDash val="solid"/>
          </a:ln>
        </p:spPr>
      </p:pic>
      <p:sp>
        <p:nvSpPr>
          <p:cNvPr id="11" name="Freeform 11"/>
          <p:cNvSpPr/>
          <p:nvPr/>
        </p:nvSpPr>
        <p:spPr>
          <a:xfrm>
            <a:off x="1028700" y="1028700"/>
            <a:ext cx="5259540" cy="3431028"/>
          </a:xfrm>
          <a:custGeom>
            <a:avLst/>
            <a:gdLst/>
            <a:ahLst/>
            <a:cxnLst/>
            <a:rect l="l" t="t" r="r" b="b"/>
            <a:pathLst>
              <a:path w="5259540" h="3431028">
                <a:moveTo>
                  <a:pt x="0" y="0"/>
                </a:moveTo>
                <a:lnTo>
                  <a:pt x="5259540" y="0"/>
                </a:lnTo>
                <a:lnTo>
                  <a:pt x="5259540" y="3431028"/>
                </a:lnTo>
                <a:lnTo>
                  <a:pt x="0" y="3431028"/>
                </a:lnTo>
                <a:lnTo>
                  <a:pt x="0" y="0"/>
                </a:lnTo>
                <a:close/>
              </a:path>
            </a:pathLst>
          </a:custGeom>
          <a:blipFill>
            <a:blip r:embed="rId6"/>
            <a:stretch>
              <a:fillRect/>
            </a:stretch>
          </a:blipFill>
        </p:spPr>
      </p:sp>
    </p:spTree>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2086"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repeatCount="indefinite" fill="hold" display="0">
                  <p:stCondLst>
                    <p:cond delay="indefinite"/>
                  </p:stCondLst>
                </p:cTn>
                <p:tgtEl>
                  <p:spTgt spid="10"/>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BCDBD3"/>
        </a:solidFill>
        <a:effectLst/>
      </p:bgPr>
    </p:bg>
    <p:spTree>
      <p:nvGrpSpPr>
        <p:cNvPr id="1" name=""/>
        <p:cNvGrpSpPr/>
        <p:nvPr/>
      </p:nvGrpSpPr>
      <p:grpSpPr>
        <a:xfrm>
          <a:off x="0" y="0"/>
          <a:ext cx="0" cy="0"/>
          <a:chOff x="0" y="0"/>
          <a:chExt cx="0" cy="0"/>
        </a:xfrm>
      </p:grpSpPr>
      <p:grpSp>
        <p:nvGrpSpPr>
          <p:cNvPr id="2" name="Group 2"/>
          <p:cNvGrpSpPr/>
          <p:nvPr/>
        </p:nvGrpSpPr>
        <p:grpSpPr>
          <a:xfrm>
            <a:off x="441723" y="379852"/>
            <a:ext cx="17404553" cy="9527296"/>
            <a:chOff x="0" y="0"/>
            <a:chExt cx="23206071" cy="12703061"/>
          </a:xfrm>
        </p:grpSpPr>
        <p:grpSp>
          <p:nvGrpSpPr>
            <p:cNvPr id="3" name="Group 3"/>
            <p:cNvGrpSpPr/>
            <p:nvPr/>
          </p:nvGrpSpPr>
          <p:grpSpPr>
            <a:xfrm>
              <a:off x="0" y="0"/>
              <a:ext cx="23206071" cy="12703061"/>
              <a:chOff x="0" y="0"/>
              <a:chExt cx="4596479" cy="2516124"/>
            </a:xfrm>
          </p:grpSpPr>
          <p:sp>
            <p:nvSpPr>
              <p:cNvPr id="4" name="Freeform 4"/>
              <p:cNvSpPr/>
              <p:nvPr/>
            </p:nvSpPr>
            <p:spPr>
              <a:xfrm>
                <a:off x="0" y="0"/>
                <a:ext cx="4596479" cy="2516124"/>
              </a:xfrm>
              <a:custGeom>
                <a:avLst/>
                <a:gdLst/>
                <a:ahLst/>
                <a:cxnLst/>
                <a:rect l="l" t="t" r="r" b="b"/>
                <a:pathLst>
                  <a:path w="4596479" h="2516124">
                    <a:moveTo>
                      <a:pt x="4517061" y="0"/>
                    </a:moveTo>
                    <a:lnTo>
                      <a:pt x="79418" y="0"/>
                    </a:lnTo>
                    <a:cubicBezTo>
                      <a:pt x="79418" y="43699"/>
                      <a:pt x="44079" y="79418"/>
                      <a:pt x="0" y="79418"/>
                    </a:cubicBezTo>
                    <a:lnTo>
                      <a:pt x="0" y="2436706"/>
                    </a:lnTo>
                    <a:cubicBezTo>
                      <a:pt x="43699" y="2436706"/>
                      <a:pt x="79418" y="2472045"/>
                      <a:pt x="79418" y="2516124"/>
                    </a:cubicBezTo>
                    <a:lnTo>
                      <a:pt x="4517061" y="2516124"/>
                    </a:lnTo>
                    <a:cubicBezTo>
                      <a:pt x="4517061" y="2472425"/>
                      <a:pt x="4552400" y="2436706"/>
                      <a:pt x="4596479" y="2436706"/>
                    </a:cubicBezTo>
                    <a:lnTo>
                      <a:pt x="4596479" y="79418"/>
                    </a:lnTo>
                    <a:cubicBezTo>
                      <a:pt x="4552780" y="79418"/>
                      <a:pt x="4517061" y="44079"/>
                      <a:pt x="4517061" y="0"/>
                    </a:cubicBezTo>
                    <a:close/>
                  </a:path>
                </a:pathLst>
              </a:custGeom>
              <a:solidFill>
                <a:srgbClr val="000000">
                  <a:alpha val="0"/>
                </a:srgbClr>
              </a:solidFill>
              <a:ln w="19050" cap="sq">
                <a:solidFill>
                  <a:srgbClr val="261310"/>
                </a:solidFill>
                <a:prstDash val="solid"/>
                <a:miter/>
              </a:ln>
            </p:spPr>
          </p:sp>
          <p:sp>
            <p:nvSpPr>
              <p:cNvPr id="5" name="TextBox 5"/>
              <p:cNvSpPr txBox="1"/>
              <p:nvPr/>
            </p:nvSpPr>
            <p:spPr>
              <a:xfrm>
                <a:off x="38100" y="-9525"/>
                <a:ext cx="4520279" cy="2487549"/>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170293" y="186017"/>
              <a:ext cx="22836362" cy="12317628"/>
              <a:chOff x="0" y="0"/>
              <a:chExt cx="4596479" cy="2479279"/>
            </a:xfrm>
          </p:grpSpPr>
          <p:sp>
            <p:nvSpPr>
              <p:cNvPr id="7" name="Freeform 7"/>
              <p:cNvSpPr/>
              <p:nvPr/>
            </p:nvSpPr>
            <p:spPr>
              <a:xfrm>
                <a:off x="0" y="0"/>
                <a:ext cx="4596479" cy="2479279"/>
              </a:xfrm>
              <a:custGeom>
                <a:avLst/>
                <a:gdLst/>
                <a:ahLst/>
                <a:cxnLst/>
                <a:rect l="l" t="t" r="r" b="b"/>
                <a:pathLst>
                  <a:path w="4596479" h="2479279">
                    <a:moveTo>
                      <a:pt x="4517061" y="0"/>
                    </a:moveTo>
                    <a:lnTo>
                      <a:pt x="79418" y="0"/>
                    </a:lnTo>
                    <a:cubicBezTo>
                      <a:pt x="79418" y="43699"/>
                      <a:pt x="44079" y="79418"/>
                      <a:pt x="0" y="79418"/>
                    </a:cubicBezTo>
                    <a:lnTo>
                      <a:pt x="0" y="2399861"/>
                    </a:lnTo>
                    <a:cubicBezTo>
                      <a:pt x="43699" y="2399861"/>
                      <a:pt x="79418" y="2435200"/>
                      <a:pt x="79418" y="2479279"/>
                    </a:cubicBezTo>
                    <a:lnTo>
                      <a:pt x="4517061" y="2479279"/>
                    </a:lnTo>
                    <a:cubicBezTo>
                      <a:pt x="4517061" y="2435580"/>
                      <a:pt x="4552400" y="2399861"/>
                      <a:pt x="4596479" y="2399861"/>
                    </a:cubicBezTo>
                    <a:lnTo>
                      <a:pt x="4596479" y="79418"/>
                    </a:lnTo>
                    <a:cubicBezTo>
                      <a:pt x="4552780" y="79418"/>
                      <a:pt x="4517061" y="44079"/>
                      <a:pt x="4517061" y="0"/>
                    </a:cubicBezTo>
                    <a:close/>
                  </a:path>
                </a:pathLst>
              </a:custGeom>
              <a:solidFill>
                <a:srgbClr val="F8F2EC"/>
              </a:solidFill>
            </p:spPr>
          </p:sp>
          <p:sp>
            <p:nvSpPr>
              <p:cNvPr id="8" name="TextBox 8"/>
              <p:cNvSpPr txBox="1"/>
              <p:nvPr/>
            </p:nvSpPr>
            <p:spPr>
              <a:xfrm>
                <a:off x="38100" y="-9525"/>
                <a:ext cx="4520279" cy="2450704"/>
              </a:xfrm>
              <a:prstGeom prst="rect">
                <a:avLst/>
              </a:prstGeom>
            </p:spPr>
            <p:txBody>
              <a:bodyPr lIns="50800" tIns="50800" rIns="50800" bIns="50800" rtlCol="0" anchor="ctr"/>
              <a:lstStyle/>
              <a:p>
                <a:pPr algn="ctr">
                  <a:lnSpc>
                    <a:spcPts val="2659"/>
                  </a:lnSpc>
                </a:pPr>
                <a:endParaRPr/>
              </a:p>
            </p:txBody>
          </p:sp>
        </p:grpSp>
      </p:grpSp>
      <p:sp>
        <p:nvSpPr>
          <p:cNvPr id="9" name="Freeform 9"/>
          <p:cNvSpPr/>
          <p:nvPr/>
        </p:nvSpPr>
        <p:spPr>
          <a:xfrm>
            <a:off x="2427081" y="786498"/>
            <a:ext cx="13079181" cy="8714004"/>
          </a:xfrm>
          <a:custGeom>
            <a:avLst/>
            <a:gdLst/>
            <a:ahLst/>
            <a:cxnLst/>
            <a:rect l="l" t="t" r="r" b="b"/>
            <a:pathLst>
              <a:path w="13079181" h="8714004">
                <a:moveTo>
                  <a:pt x="0" y="0"/>
                </a:moveTo>
                <a:lnTo>
                  <a:pt x="13079181" y="0"/>
                </a:lnTo>
                <a:lnTo>
                  <a:pt x="13079181" y="8714004"/>
                </a:lnTo>
                <a:lnTo>
                  <a:pt x="0" y="8714004"/>
                </a:lnTo>
                <a:lnTo>
                  <a:pt x="0" y="0"/>
                </a:lnTo>
                <a:close/>
              </a:path>
            </a:pathLst>
          </a:custGeom>
          <a:blipFill>
            <a:blip r:embed="rId2">
              <a:alphaModFix amt="19999"/>
            </a:blip>
            <a:stretch>
              <a:fillRect/>
            </a:stretch>
          </a:blipFill>
        </p:spPr>
      </p:sp>
      <p:sp>
        <p:nvSpPr>
          <p:cNvPr id="10" name="TextBox 10"/>
          <p:cNvSpPr txBox="1"/>
          <p:nvPr/>
        </p:nvSpPr>
        <p:spPr>
          <a:xfrm>
            <a:off x="5033341" y="4302618"/>
            <a:ext cx="8221319" cy="3214523"/>
          </a:xfrm>
          <a:prstGeom prst="rect">
            <a:avLst/>
          </a:prstGeom>
        </p:spPr>
        <p:txBody>
          <a:bodyPr lIns="0" tIns="0" rIns="0" bIns="0" rtlCol="0" anchor="t">
            <a:spAutoFit/>
          </a:bodyPr>
          <a:lstStyle/>
          <a:p>
            <a:pPr algn="ctr">
              <a:lnSpc>
                <a:spcPts val="8500"/>
              </a:lnSpc>
            </a:pPr>
            <a:r>
              <a:rPr lang="en-US" sz="7143">
                <a:solidFill>
                  <a:srgbClr val="261310"/>
                </a:solidFill>
                <a:latin typeface="Grand Cru S Bold"/>
              </a:rPr>
              <a:t>Normalizing and plotting curves for each letter</a:t>
            </a:r>
          </a:p>
        </p:txBody>
      </p:sp>
      <p:sp>
        <p:nvSpPr>
          <p:cNvPr id="11" name="TextBox 11"/>
          <p:cNvSpPr txBox="1"/>
          <p:nvPr/>
        </p:nvSpPr>
        <p:spPr>
          <a:xfrm>
            <a:off x="5033341" y="2213703"/>
            <a:ext cx="8221319" cy="1219890"/>
          </a:xfrm>
          <a:prstGeom prst="rect">
            <a:avLst/>
          </a:prstGeom>
        </p:spPr>
        <p:txBody>
          <a:bodyPr lIns="0" tIns="0" rIns="0" bIns="0" rtlCol="0" anchor="t">
            <a:spAutoFit/>
          </a:bodyPr>
          <a:lstStyle/>
          <a:p>
            <a:pPr algn="ctr">
              <a:lnSpc>
                <a:spcPts val="9571"/>
              </a:lnSpc>
            </a:pPr>
            <a:r>
              <a:rPr lang="en-US" sz="8043">
                <a:solidFill>
                  <a:srgbClr val="261310"/>
                </a:solidFill>
                <a:latin typeface="Grand Cru S Bold"/>
              </a:rPr>
              <a:t>STEP  3</a:t>
            </a:r>
          </a:p>
        </p:txBody>
      </p:sp>
    </p:spTree>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BCDBD3"/>
        </a:solidFill>
        <a:effectLst/>
      </p:bgPr>
    </p:bg>
    <p:spTree>
      <p:nvGrpSpPr>
        <p:cNvPr id="1" name=""/>
        <p:cNvGrpSpPr/>
        <p:nvPr/>
      </p:nvGrpSpPr>
      <p:grpSpPr>
        <a:xfrm>
          <a:off x="0" y="0"/>
          <a:ext cx="0" cy="0"/>
          <a:chOff x="0" y="0"/>
          <a:chExt cx="0" cy="0"/>
        </a:xfrm>
      </p:grpSpPr>
      <p:grpSp>
        <p:nvGrpSpPr>
          <p:cNvPr id="2" name="Group 2"/>
          <p:cNvGrpSpPr/>
          <p:nvPr/>
        </p:nvGrpSpPr>
        <p:grpSpPr>
          <a:xfrm>
            <a:off x="441723" y="379852"/>
            <a:ext cx="17404553" cy="9527296"/>
            <a:chOff x="0" y="0"/>
            <a:chExt cx="23206071" cy="12703061"/>
          </a:xfrm>
        </p:grpSpPr>
        <p:grpSp>
          <p:nvGrpSpPr>
            <p:cNvPr id="3" name="Group 3"/>
            <p:cNvGrpSpPr/>
            <p:nvPr/>
          </p:nvGrpSpPr>
          <p:grpSpPr>
            <a:xfrm>
              <a:off x="0" y="0"/>
              <a:ext cx="23206071" cy="12703061"/>
              <a:chOff x="0" y="0"/>
              <a:chExt cx="4596479" cy="2516124"/>
            </a:xfrm>
          </p:grpSpPr>
          <p:sp>
            <p:nvSpPr>
              <p:cNvPr id="4" name="Freeform 4"/>
              <p:cNvSpPr/>
              <p:nvPr/>
            </p:nvSpPr>
            <p:spPr>
              <a:xfrm>
                <a:off x="0" y="0"/>
                <a:ext cx="4596479" cy="2516124"/>
              </a:xfrm>
              <a:custGeom>
                <a:avLst/>
                <a:gdLst/>
                <a:ahLst/>
                <a:cxnLst/>
                <a:rect l="l" t="t" r="r" b="b"/>
                <a:pathLst>
                  <a:path w="4596479" h="2516124">
                    <a:moveTo>
                      <a:pt x="4517061" y="0"/>
                    </a:moveTo>
                    <a:lnTo>
                      <a:pt x="79418" y="0"/>
                    </a:lnTo>
                    <a:cubicBezTo>
                      <a:pt x="79418" y="43699"/>
                      <a:pt x="44079" y="79418"/>
                      <a:pt x="0" y="79418"/>
                    </a:cubicBezTo>
                    <a:lnTo>
                      <a:pt x="0" y="2436706"/>
                    </a:lnTo>
                    <a:cubicBezTo>
                      <a:pt x="43699" y="2436706"/>
                      <a:pt x="79418" y="2472045"/>
                      <a:pt x="79418" y="2516124"/>
                    </a:cubicBezTo>
                    <a:lnTo>
                      <a:pt x="4517061" y="2516124"/>
                    </a:lnTo>
                    <a:cubicBezTo>
                      <a:pt x="4517061" y="2472425"/>
                      <a:pt x="4552400" y="2436706"/>
                      <a:pt x="4596479" y="2436706"/>
                    </a:cubicBezTo>
                    <a:lnTo>
                      <a:pt x="4596479" y="79418"/>
                    </a:lnTo>
                    <a:cubicBezTo>
                      <a:pt x="4552780" y="79418"/>
                      <a:pt x="4517061" y="44079"/>
                      <a:pt x="4517061" y="0"/>
                    </a:cubicBezTo>
                    <a:close/>
                  </a:path>
                </a:pathLst>
              </a:custGeom>
              <a:solidFill>
                <a:srgbClr val="000000">
                  <a:alpha val="0"/>
                </a:srgbClr>
              </a:solidFill>
              <a:ln w="19050" cap="sq">
                <a:solidFill>
                  <a:srgbClr val="261310"/>
                </a:solidFill>
                <a:prstDash val="solid"/>
                <a:miter/>
              </a:ln>
            </p:spPr>
          </p:sp>
          <p:sp>
            <p:nvSpPr>
              <p:cNvPr id="5" name="TextBox 5"/>
              <p:cNvSpPr txBox="1"/>
              <p:nvPr/>
            </p:nvSpPr>
            <p:spPr>
              <a:xfrm>
                <a:off x="38100" y="-9525"/>
                <a:ext cx="4520279" cy="2487549"/>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170293" y="186017"/>
              <a:ext cx="22836362" cy="12317628"/>
              <a:chOff x="0" y="0"/>
              <a:chExt cx="4596479" cy="2479279"/>
            </a:xfrm>
          </p:grpSpPr>
          <p:sp>
            <p:nvSpPr>
              <p:cNvPr id="7" name="Freeform 7"/>
              <p:cNvSpPr/>
              <p:nvPr/>
            </p:nvSpPr>
            <p:spPr>
              <a:xfrm>
                <a:off x="0" y="0"/>
                <a:ext cx="4596479" cy="2479279"/>
              </a:xfrm>
              <a:custGeom>
                <a:avLst/>
                <a:gdLst/>
                <a:ahLst/>
                <a:cxnLst/>
                <a:rect l="l" t="t" r="r" b="b"/>
                <a:pathLst>
                  <a:path w="4596479" h="2479279">
                    <a:moveTo>
                      <a:pt x="4517061" y="0"/>
                    </a:moveTo>
                    <a:lnTo>
                      <a:pt x="79418" y="0"/>
                    </a:lnTo>
                    <a:cubicBezTo>
                      <a:pt x="79418" y="43699"/>
                      <a:pt x="44079" y="79418"/>
                      <a:pt x="0" y="79418"/>
                    </a:cubicBezTo>
                    <a:lnTo>
                      <a:pt x="0" y="2399861"/>
                    </a:lnTo>
                    <a:cubicBezTo>
                      <a:pt x="43699" y="2399861"/>
                      <a:pt x="79418" y="2435200"/>
                      <a:pt x="79418" y="2479279"/>
                    </a:cubicBezTo>
                    <a:lnTo>
                      <a:pt x="4517061" y="2479279"/>
                    </a:lnTo>
                    <a:cubicBezTo>
                      <a:pt x="4517061" y="2435580"/>
                      <a:pt x="4552400" y="2399861"/>
                      <a:pt x="4596479" y="2399861"/>
                    </a:cubicBezTo>
                    <a:lnTo>
                      <a:pt x="4596479" y="79418"/>
                    </a:lnTo>
                    <a:cubicBezTo>
                      <a:pt x="4552780" y="79418"/>
                      <a:pt x="4517061" y="44079"/>
                      <a:pt x="4517061" y="0"/>
                    </a:cubicBezTo>
                    <a:close/>
                  </a:path>
                </a:pathLst>
              </a:custGeom>
              <a:solidFill>
                <a:srgbClr val="F8F2EC"/>
              </a:solidFill>
            </p:spPr>
          </p:sp>
          <p:sp>
            <p:nvSpPr>
              <p:cNvPr id="8" name="TextBox 8"/>
              <p:cNvSpPr txBox="1"/>
              <p:nvPr/>
            </p:nvSpPr>
            <p:spPr>
              <a:xfrm>
                <a:off x="38100" y="-9525"/>
                <a:ext cx="4520279" cy="2450704"/>
              </a:xfrm>
              <a:prstGeom prst="rect">
                <a:avLst/>
              </a:prstGeom>
            </p:spPr>
            <p:txBody>
              <a:bodyPr lIns="50800" tIns="50800" rIns="50800" bIns="50800" rtlCol="0" anchor="ctr"/>
              <a:lstStyle/>
              <a:p>
                <a:pPr algn="ctr">
                  <a:lnSpc>
                    <a:spcPts val="2659"/>
                  </a:lnSpc>
                </a:pPr>
                <a:endParaRPr/>
              </a:p>
            </p:txBody>
          </p:sp>
        </p:grpSp>
      </p:grpSp>
      <p:sp>
        <p:nvSpPr>
          <p:cNvPr id="9" name="Freeform 9"/>
          <p:cNvSpPr/>
          <p:nvPr/>
        </p:nvSpPr>
        <p:spPr>
          <a:xfrm>
            <a:off x="2427081" y="786498"/>
            <a:ext cx="13079181" cy="8714004"/>
          </a:xfrm>
          <a:custGeom>
            <a:avLst/>
            <a:gdLst/>
            <a:ahLst/>
            <a:cxnLst/>
            <a:rect l="l" t="t" r="r" b="b"/>
            <a:pathLst>
              <a:path w="13079181" h="8714004">
                <a:moveTo>
                  <a:pt x="0" y="0"/>
                </a:moveTo>
                <a:lnTo>
                  <a:pt x="13079181" y="0"/>
                </a:lnTo>
                <a:lnTo>
                  <a:pt x="13079181" y="8714004"/>
                </a:lnTo>
                <a:lnTo>
                  <a:pt x="0" y="8714004"/>
                </a:lnTo>
                <a:lnTo>
                  <a:pt x="0" y="0"/>
                </a:lnTo>
                <a:close/>
              </a:path>
            </a:pathLst>
          </a:custGeom>
          <a:blipFill>
            <a:blip r:embed="rId2">
              <a:alphaModFix amt="19999"/>
            </a:blip>
            <a:stretch>
              <a:fillRect/>
            </a:stretch>
          </a:blipFill>
        </p:spPr>
      </p:sp>
      <p:sp>
        <p:nvSpPr>
          <p:cNvPr id="10" name="TextBox 10"/>
          <p:cNvSpPr txBox="1"/>
          <p:nvPr/>
        </p:nvSpPr>
        <p:spPr>
          <a:xfrm>
            <a:off x="5033341" y="3562668"/>
            <a:ext cx="8221319" cy="3171190"/>
          </a:xfrm>
          <a:prstGeom prst="rect">
            <a:avLst/>
          </a:prstGeom>
        </p:spPr>
        <p:txBody>
          <a:bodyPr lIns="0" tIns="0" rIns="0" bIns="0" rtlCol="0" anchor="t">
            <a:spAutoFit/>
          </a:bodyPr>
          <a:lstStyle/>
          <a:p>
            <a:pPr algn="ctr">
              <a:lnSpc>
                <a:spcPts val="8329"/>
              </a:lnSpc>
            </a:pPr>
            <a:r>
              <a:rPr lang="en-US" sz="6999">
                <a:solidFill>
                  <a:srgbClr val="261310"/>
                </a:solidFill>
                <a:latin typeface="Grand Cru S Bold"/>
              </a:rPr>
              <a:t>American Sign language for alphabets</a:t>
            </a:r>
          </a:p>
        </p:txBody>
      </p:sp>
    </p:spTree>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BCDBD3"/>
        </a:solidFill>
        <a:effectLst/>
      </p:bgPr>
    </p:bg>
    <p:spTree>
      <p:nvGrpSpPr>
        <p:cNvPr id="1" name=""/>
        <p:cNvGrpSpPr/>
        <p:nvPr/>
      </p:nvGrpSpPr>
      <p:grpSpPr>
        <a:xfrm>
          <a:off x="0" y="0"/>
          <a:ext cx="0" cy="0"/>
          <a:chOff x="0" y="0"/>
          <a:chExt cx="0" cy="0"/>
        </a:xfrm>
      </p:grpSpPr>
      <p:grpSp>
        <p:nvGrpSpPr>
          <p:cNvPr id="2" name="Group 2"/>
          <p:cNvGrpSpPr/>
          <p:nvPr/>
        </p:nvGrpSpPr>
        <p:grpSpPr>
          <a:xfrm>
            <a:off x="441723" y="379852"/>
            <a:ext cx="17404553" cy="9527296"/>
            <a:chOff x="0" y="0"/>
            <a:chExt cx="23206071" cy="12703061"/>
          </a:xfrm>
        </p:grpSpPr>
        <p:grpSp>
          <p:nvGrpSpPr>
            <p:cNvPr id="3" name="Group 3"/>
            <p:cNvGrpSpPr/>
            <p:nvPr/>
          </p:nvGrpSpPr>
          <p:grpSpPr>
            <a:xfrm>
              <a:off x="0" y="0"/>
              <a:ext cx="23206071" cy="12703061"/>
              <a:chOff x="0" y="0"/>
              <a:chExt cx="4596479" cy="2516124"/>
            </a:xfrm>
          </p:grpSpPr>
          <p:sp>
            <p:nvSpPr>
              <p:cNvPr id="4" name="Freeform 4"/>
              <p:cNvSpPr/>
              <p:nvPr/>
            </p:nvSpPr>
            <p:spPr>
              <a:xfrm>
                <a:off x="0" y="0"/>
                <a:ext cx="4596479" cy="2516124"/>
              </a:xfrm>
              <a:custGeom>
                <a:avLst/>
                <a:gdLst/>
                <a:ahLst/>
                <a:cxnLst/>
                <a:rect l="l" t="t" r="r" b="b"/>
                <a:pathLst>
                  <a:path w="4596479" h="2516124">
                    <a:moveTo>
                      <a:pt x="4517061" y="0"/>
                    </a:moveTo>
                    <a:lnTo>
                      <a:pt x="79418" y="0"/>
                    </a:lnTo>
                    <a:cubicBezTo>
                      <a:pt x="79418" y="43699"/>
                      <a:pt x="44079" y="79418"/>
                      <a:pt x="0" y="79418"/>
                    </a:cubicBezTo>
                    <a:lnTo>
                      <a:pt x="0" y="2436706"/>
                    </a:lnTo>
                    <a:cubicBezTo>
                      <a:pt x="43699" y="2436706"/>
                      <a:pt x="79418" y="2472045"/>
                      <a:pt x="79418" y="2516124"/>
                    </a:cubicBezTo>
                    <a:lnTo>
                      <a:pt x="4517061" y="2516124"/>
                    </a:lnTo>
                    <a:cubicBezTo>
                      <a:pt x="4517061" y="2472425"/>
                      <a:pt x="4552400" y="2436706"/>
                      <a:pt x="4596479" y="2436706"/>
                    </a:cubicBezTo>
                    <a:lnTo>
                      <a:pt x="4596479" y="79418"/>
                    </a:lnTo>
                    <a:cubicBezTo>
                      <a:pt x="4552780" y="79418"/>
                      <a:pt x="4517061" y="44079"/>
                      <a:pt x="4517061" y="0"/>
                    </a:cubicBezTo>
                    <a:close/>
                  </a:path>
                </a:pathLst>
              </a:custGeom>
              <a:solidFill>
                <a:srgbClr val="000000">
                  <a:alpha val="0"/>
                </a:srgbClr>
              </a:solidFill>
              <a:ln w="19050" cap="sq">
                <a:solidFill>
                  <a:srgbClr val="261310"/>
                </a:solidFill>
                <a:prstDash val="solid"/>
                <a:miter/>
              </a:ln>
            </p:spPr>
          </p:sp>
          <p:sp>
            <p:nvSpPr>
              <p:cNvPr id="5" name="TextBox 5"/>
              <p:cNvSpPr txBox="1"/>
              <p:nvPr/>
            </p:nvSpPr>
            <p:spPr>
              <a:xfrm>
                <a:off x="38100" y="-9525"/>
                <a:ext cx="4520279" cy="2487549"/>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170293" y="186017"/>
              <a:ext cx="22836362" cy="12317628"/>
              <a:chOff x="0" y="0"/>
              <a:chExt cx="4596479" cy="2479279"/>
            </a:xfrm>
          </p:grpSpPr>
          <p:sp>
            <p:nvSpPr>
              <p:cNvPr id="7" name="Freeform 7"/>
              <p:cNvSpPr/>
              <p:nvPr/>
            </p:nvSpPr>
            <p:spPr>
              <a:xfrm>
                <a:off x="0" y="0"/>
                <a:ext cx="4596479" cy="2479279"/>
              </a:xfrm>
              <a:custGeom>
                <a:avLst/>
                <a:gdLst/>
                <a:ahLst/>
                <a:cxnLst/>
                <a:rect l="l" t="t" r="r" b="b"/>
                <a:pathLst>
                  <a:path w="4596479" h="2479279">
                    <a:moveTo>
                      <a:pt x="4517061" y="0"/>
                    </a:moveTo>
                    <a:lnTo>
                      <a:pt x="79418" y="0"/>
                    </a:lnTo>
                    <a:cubicBezTo>
                      <a:pt x="79418" y="43699"/>
                      <a:pt x="44079" y="79418"/>
                      <a:pt x="0" y="79418"/>
                    </a:cubicBezTo>
                    <a:lnTo>
                      <a:pt x="0" y="2399861"/>
                    </a:lnTo>
                    <a:cubicBezTo>
                      <a:pt x="43699" y="2399861"/>
                      <a:pt x="79418" y="2435200"/>
                      <a:pt x="79418" y="2479279"/>
                    </a:cubicBezTo>
                    <a:lnTo>
                      <a:pt x="4517061" y="2479279"/>
                    </a:lnTo>
                    <a:cubicBezTo>
                      <a:pt x="4517061" y="2435580"/>
                      <a:pt x="4552400" y="2399861"/>
                      <a:pt x="4596479" y="2399861"/>
                    </a:cubicBezTo>
                    <a:lnTo>
                      <a:pt x="4596479" y="79418"/>
                    </a:lnTo>
                    <a:cubicBezTo>
                      <a:pt x="4552780" y="79418"/>
                      <a:pt x="4517061" y="44079"/>
                      <a:pt x="4517061" y="0"/>
                    </a:cubicBezTo>
                    <a:close/>
                  </a:path>
                </a:pathLst>
              </a:custGeom>
              <a:solidFill>
                <a:srgbClr val="F8F2EC"/>
              </a:solidFill>
            </p:spPr>
          </p:sp>
          <p:sp>
            <p:nvSpPr>
              <p:cNvPr id="8" name="TextBox 8"/>
              <p:cNvSpPr txBox="1"/>
              <p:nvPr/>
            </p:nvSpPr>
            <p:spPr>
              <a:xfrm>
                <a:off x="38100" y="-9525"/>
                <a:ext cx="4520279" cy="2450704"/>
              </a:xfrm>
              <a:prstGeom prst="rect">
                <a:avLst/>
              </a:prstGeom>
            </p:spPr>
            <p:txBody>
              <a:bodyPr lIns="50800" tIns="50800" rIns="50800" bIns="50800" rtlCol="0" anchor="ctr"/>
              <a:lstStyle/>
              <a:p>
                <a:pPr algn="ctr">
                  <a:lnSpc>
                    <a:spcPts val="2659"/>
                  </a:lnSpc>
                </a:pPr>
                <a:endParaRPr/>
              </a:p>
            </p:txBody>
          </p:sp>
        </p:grpSp>
      </p:grpSp>
      <p:sp>
        <p:nvSpPr>
          <p:cNvPr id="9" name="Freeform 9"/>
          <p:cNvSpPr/>
          <p:nvPr/>
        </p:nvSpPr>
        <p:spPr>
          <a:xfrm>
            <a:off x="2427081" y="786498"/>
            <a:ext cx="13079181" cy="8714004"/>
          </a:xfrm>
          <a:custGeom>
            <a:avLst/>
            <a:gdLst/>
            <a:ahLst/>
            <a:cxnLst/>
            <a:rect l="l" t="t" r="r" b="b"/>
            <a:pathLst>
              <a:path w="13079181" h="8714004">
                <a:moveTo>
                  <a:pt x="0" y="0"/>
                </a:moveTo>
                <a:lnTo>
                  <a:pt x="13079181" y="0"/>
                </a:lnTo>
                <a:lnTo>
                  <a:pt x="13079181" y="8714004"/>
                </a:lnTo>
                <a:lnTo>
                  <a:pt x="0" y="8714004"/>
                </a:lnTo>
                <a:lnTo>
                  <a:pt x="0" y="0"/>
                </a:lnTo>
                <a:close/>
              </a:path>
            </a:pathLst>
          </a:custGeom>
          <a:blipFill>
            <a:blip r:embed="rId2">
              <a:alphaModFix amt="19999"/>
            </a:blip>
            <a:stretch>
              <a:fillRect/>
            </a:stretch>
          </a:blipFill>
        </p:spPr>
      </p:sp>
      <p:sp>
        <p:nvSpPr>
          <p:cNvPr id="10" name="Freeform 10"/>
          <p:cNvSpPr/>
          <p:nvPr/>
        </p:nvSpPr>
        <p:spPr>
          <a:xfrm>
            <a:off x="2442976" y="1028700"/>
            <a:ext cx="13402048" cy="8229600"/>
          </a:xfrm>
          <a:custGeom>
            <a:avLst/>
            <a:gdLst/>
            <a:ahLst/>
            <a:cxnLst/>
            <a:rect l="l" t="t" r="r" b="b"/>
            <a:pathLst>
              <a:path w="13402048" h="8229600">
                <a:moveTo>
                  <a:pt x="0" y="0"/>
                </a:moveTo>
                <a:lnTo>
                  <a:pt x="13402048" y="0"/>
                </a:lnTo>
                <a:lnTo>
                  <a:pt x="13402048" y="8229600"/>
                </a:lnTo>
                <a:lnTo>
                  <a:pt x="0" y="8229600"/>
                </a:lnTo>
                <a:lnTo>
                  <a:pt x="0" y="0"/>
                </a:lnTo>
                <a:close/>
              </a:path>
            </a:pathLst>
          </a:custGeom>
          <a:blipFill>
            <a:blip r:embed="rId3"/>
            <a:stretch>
              <a:fillRect t="-7771" b="-7364"/>
            </a:stretch>
          </a:blipFill>
        </p:spPr>
      </p:sp>
      <p:sp>
        <p:nvSpPr>
          <p:cNvPr id="11" name="TextBox 11"/>
          <p:cNvSpPr txBox="1"/>
          <p:nvPr/>
        </p:nvSpPr>
        <p:spPr>
          <a:xfrm>
            <a:off x="11975132" y="7461896"/>
            <a:ext cx="3753556" cy="1452199"/>
          </a:xfrm>
          <a:prstGeom prst="rect">
            <a:avLst/>
          </a:prstGeom>
        </p:spPr>
        <p:txBody>
          <a:bodyPr lIns="0" tIns="0" rIns="0" bIns="0" rtlCol="0" anchor="t">
            <a:spAutoFit/>
          </a:bodyPr>
          <a:lstStyle/>
          <a:p>
            <a:pPr algn="ctr">
              <a:lnSpc>
                <a:spcPts val="3803"/>
              </a:lnSpc>
            </a:pPr>
            <a:r>
              <a:rPr lang="en-US" sz="3195">
                <a:solidFill>
                  <a:srgbClr val="261310"/>
                </a:solidFill>
                <a:latin typeface="Grand Cru S Bold"/>
              </a:rPr>
              <a:t>American Sign language for alphabets</a:t>
            </a:r>
          </a:p>
        </p:txBody>
      </p:sp>
    </p:spTree>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BCDBD3"/>
        </a:solidFill>
        <a:effectLst/>
      </p:bgPr>
    </p:bg>
    <p:spTree>
      <p:nvGrpSpPr>
        <p:cNvPr id="1" name=""/>
        <p:cNvGrpSpPr/>
        <p:nvPr/>
      </p:nvGrpSpPr>
      <p:grpSpPr>
        <a:xfrm>
          <a:off x="0" y="0"/>
          <a:ext cx="0" cy="0"/>
          <a:chOff x="0" y="0"/>
          <a:chExt cx="0" cy="0"/>
        </a:xfrm>
      </p:grpSpPr>
      <p:grpSp>
        <p:nvGrpSpPr>
          <p:cNvPr id="2" name="Group 2"/>
          <p:cNvGrpSpPr/>
          <p:nvPr/>
        </p:nvGrpSpPr>
        <p:grpSpPr>
          <a:xfrm>
            <a:off x="441723" y="379852"/>
            <a:ext cx="17404553" cy="9527296"/>
            <a:chOff x="0" y="0"/>
            <a:chExt cx="23206071" cy="12703061"/>
          </a:xfrm>
        </p:grpSpPr>
        <p:grpSp>
          <p:nvGrpSpPr>
            <p:cNvPr id="3" name="Group 3"/>
            <p:cNvGrpSpPr/>
            <p:nvPr/>
          </p:nvGrpSpPr>
          <p:grpSpPr>
            <a:xfrm>
              <a:off x="0" y="0"/>
              <a:ext cx="23206071" cy="12703061"/>
              <a:chOff x="0" y="0"/>
              <a:chExt cx="4596479" cy="2516124"/>
            </a:xfrm>
          </p:grpSpPr>
          <p:sp>
            <p:nvSpPr>
              <p:cNvPr id="4" name="Freeform 4"/>
              <p:cNvSpPr/>
              <p:nvPr/>
            </p:nvSpPr>
            <p:spPr>
              <a:xfrm>
                <a:off x="0" y="0"/>
                <a:ext cx="4596479" cy="2516124"/>
              </a:xfrm>
              <a:custGeom>
                <a:avLst/>
                <a:gdLst/>
                <a:ahLst/>
                <a:cxnLst/>
                <a:rect l="l" t="t" r="r" b="b"/>
                <a:pathLst>
                  <a:path w="4596479" h="2516124">
                    <a:moveTo>
                      <a:pt x="4517061" y="0"/>
                    </a:moveTo>
                    <a:lnTo>
                      <a:pt x="79418" y="0"/>
                    </a:lnTo>
                    <a:cubicBezTo>
                      <a:pt x="79418" y="43699"/>
                      <a:pt x="44079" y="79418"/>
                      <a:pt x="0" y="79418"/>
                    </a:cubicBezTo>
                    <a:lnTo>
                      <a:pt x="0" y="2436706"/>
                    </a:lnTo>
                    <a:cubicBezTo>
                      <a:pt x="43699" y="2436706"/>
                      <a:pt x="79418" y="2472045"/>
                      <a:pt x="79418" y="2516124"/>
                    </a:cubicBezTo>
                    <a:lnTo>
                      <a:pt x="4517061" y="2516124"/>
                    </a:lnTo>
                    <a:cubicBezTo>
                      <a:pt x="4517061" y="2472425"/>
                      <a:pt x="4552400" y="2436706"/>
                      <a:pt x="4596479" y="2436706"/>
                    </a:cubicBezTo>
                    <a:lnTo>
                      <a:pt x="4596479" y="79418"/>
                    </a:lnTo>
                    <a:cubicBezTo>
                      <a:pt x="4552780" y="79418"/>
                      <a:pt x="4517061" y="44079"/>
                      <a:pt x="4517061" y="0"/>
                    </a:cubicBezTo>
                    <a:close/>
                  </a:path>
                </a:pathLst>
              </a:custGeom>
              <a:solidFill>
                <a:srgbClr val="000000">
                  <a:alpha val="0"/>
                </a:srgbClr>
              </a:solidFill>
              <a:ln w="19050" cap="sq">
                <a:solidFill>
                  <a:srgbClr val="261310"/>
                </a:solidFill>
                <a:prstDash val="solid"/>
                <a:miter/>
              </a:ln>
            </p:spPr>
          </p:sp>
          <p:sp>
            <p:nvSpPr>
              <p:cNvPr id="5" name="TextBox 5"/>
              <p:cNvSpPr txBox="1"/>
              <p:nvPr/>
            </p:nvSpPr>
            <p:spPr>
              <a:xfrm>
                <a:off x="38100" y="-9525"/>
                <a:ext cx="4520279" cy="2487549"/>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170293" y="186017"/>
              <a:ext cx="22836362" cy="12317628"/>
              <a:chOff x="0" y="0"/>
              <a:chExt cx="4596479" cy="2479279"/>
            </a:xfrm>
          </p:grpSpPr>
          <p:sp>
            <p:nvSpPr>
              <p:cNvPr id="7" name="Freeform 7"/>
              <p:cNvSpPr/>
              <p:nvPr/>
            </p:nvSpPr>
            <p:spPr>
              <a:xfrm>
                <a:off x="0" y="0"/>
                <a:ext cx="4596479" cy="2479279"/>
              </a:xfrm>
              <a:custGeom>
                <a:avLst/>
                <a:gdLst/>
                <a:ahLst/>
                <a:cxnLst/>
                <a:rect l="l" t="t" r="r" b="b"/>
                <a:pathLst>
                  <a:path w="4596479" h="2479279">
                    <a:moveTo>
                      <a:pt x="4517061" y="0"/>
                    </a:moveTo>
                    <a:lnTo>
                      <a:pt x="79418" y="0"/>
                    </a:lnTo>
                    <a:cubicBezTo>
                      <a:pt x="79418" y="43699"/>
                      <a:pt x="44079" y="79418"/>
                      <a:pt x="0" y="79418"/>
                    </a:cubicBezTo>
                    <a:lnTo>
                      <a:pt x="0" y="2399861"/>
                    </a:lnTo>
                    <a:cubicBezTo>
                      <a:pt x="43699" y="2399861"/>
                      <a:pt x="79418" y="2435200"/>
                      <a:pt x="79418" y="2479279"/>
                    </a:cubicBezTo>
                    <a:lnTo>
                      <a:pt x="4517061" y="2479279"/>
                    </a:lnTo>
                    <a:cubicBezTo>
                      <a:pt x="4517061" y="2435580"/>
                      <a:pt x="4552400" y="2399861"/>
                      <a:pt x="4596479" y="2399861"/>
                    </a:cubicBezTo>
                    <a:lnTo>
                      <a:pt x="4596479" y="79418"/>
                    </a:lnTo>
                    <a:cubicBezTo>
                      <a:pt x="4552780" y="79418"/>
                      <a:pt x="4517061" y="44079"/>
                      <a:pt x="4517061" y="0"/>
                    </a:cubicBezTo>
                    <a:close/>
                  </a:path>
                </a:pathLst>
              </a:custGeom>
              <a:solidFill>
                <a:srgbClr val="F8F2EC"/>
              </a:solidFill>
            </p:spPr>
          </p:sp>
          <p:sp>
            <p:nvSpPr>
              <p:cNvPr id="8" name="TextBox 8"/>
              <p:cNvSpPr txBox="1"/>
              <p:nvPr/>
            </p:nvSpPr>
            <p:spPr>
              <a:xfrm>
                <a:off x="38100" y="-9525"/>
                <a:ext cx="4520279" cy="2450704"/>
              </a:xfrm>
              <a:prstGeom prst="rect">
                <a:avLst/>
              </a:prstGeom>
            </p:spPr>
            <p:txBody>
              <a:bodyPr lIns="50800" tIns="50800" rIns="50800" bIns="50800" rtlCol="0" anchor="ctr"/>
              <a:lstStyle/>
              <a:p>
                <a:pPr algn="ctr">
                  <a:lnSpc>
                    <a:spcPts val="2659"/>
                  </a:lnSpc>
                </a:pPr>
                <a:endParaRPr/>
              </a:p>
            </p:txBody>
          </p:sp>
        </p:grpSp>
      </p:grpSp>
      <p:sp>
        <p:nvSpPr>
          <p:cNvPr id="9" name="Freeform 9"/>
          <p:cNvSpPr/>
          <p:nvPr/>
        </p:nvSpPr>
        <p:spPr>
          <a:xfrm>
            <a:off x="2427081" y="786498"/>
            <a:ext cx="13079181" cy="8714004"/>
          </a:xfrm>
          <a:custGeom>
            <a:avLst/>
            <a:gdLst/>
            <a:ahLst/>
            <a:cxnLst/>
            <a:rect l="l" t="t" r="r" b="b"/>
            <a:pathLst>
              <a:path w="13079181" h="8714004">
                <a:moveTo>
                  <a:pt x="0" y="0"/>
                </a:moveTo>
                <a:lnTo>
                  <a:pt x="13079181" y="0"/>
                </a:lnTo>
                <a:lnTo>
                  <a:pt x="13079181" y="8714004"/>
                </a:lnTo>
                <a:lnTo>
                  <a:pt x="0" y="8714004"/>
                </a:lnTo>
                <a:lnTo>
                  <a:pt x="0" y="0"/>
                </a:lnTo>
                <a:close/>
              </a:path>
            </a:pathLst>
          </a:custGeom>
          <a:blipFill>
            <a:blip r:embed="rId2">
              <a:alphaModFix amt="19999"/>
            </a:blip>
            <a:stretch>
              <a:fillRect/>
            </a:stretch>
          </a:blipFill>
        </p:spPr>
      </p:sp>
      <p:sp>
        <p:nvSpPr>
          <p:cNvPr id="10" name="TextBox 10"/>
          <p:cNvSpPr txBox="1"/>
          <p:nvPr/>
        </p:nvSpPr>
        <p:spPr>
          <a:xfrm>
            <a:off x="5033341" y="3667760"/>
            <a:ext cx="8221319" cy="2951480"/>
          </a:xfrm>
          <a:prstGeom prst="rect">
            <a:avLst/>
          </a:prstGeom>
        </p:spPr>
        <p:txBody>
          <a:bodyPr lIns="0" tIns="0" rIns="0" bIns="0" rtlCol="0" anchor="t">
            <a:spAutoFit/>
          </a:bodyPr>
          <a:lstStyle/>
          <a:p>
            <a:pPr algn="ctr">
              <a:lnSpc>
                <a:spcPts val="7735"/>
              </a:lnSpc>
            </a:pPr>
            <a:r>
              <a:rPr lang="en-US" sz="6500">
                <a:solidFill>
                  <a:srgbClr val="261310"/>
                </a:solidFill>
                <a:latin typeface="Grand Cru S Bold"/>
              </a:rPr>
              <a:t>Distinct  difference of  landmarks  for each  hand-signs</a:t>
            </a:r>
          </a:p>
        </p:txBody>
      </p:sp>
    </p:spTree>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BCDBD3"/>
        </a:solidFill>
        <a:effectLst/>
      </p:bgPr>
    </p:bg>
    <p:spTree>
      <p:nvGrpSpPr>
        <p:cNvPr id="1" name=""/>
        <p:cNvGrpSpPr/>
        <p:nvPr/>
      </p:nvGrpSpPr>
      <p:grpSpPr>
        <a:xfrm>
          <a:off x="0" y="0"/>
          <a:ext cx="0" cy="0"/>
          <a:chOff x="0" y="0"/>
          <a:chExt cx="0" cy="0"/>
        </a:xfrm>
      </p:grpSpPr>
      <p:grpSp>
        <p:nvGrpSpPr>
          <p:cNvPr id="2" name="Group 2"/>
          <p:cNvGrpSpPr/>
          <p:nvPr/>
        </p:nvGrpSpPr>
        <p:grpSpPr>
          <a:xfrm>
            <a:off x="441723" y="379852"/>
            <a:ext cx="17404553" cy="9527296"/>
            <a:chOff x="0" y="0"/>
            <a:chExt cx="23206071" cy="12703061"/>
          </a:xfrm>
        </p:grpSpPr>
        <p:grpSp>
          <p:nvGrpSpPr>
            <p:cNvPr id="3" name="Group 3"/>
            <p:cNvGrpSpPr/>
            <p:nvPr/>
          </p:nvGrpSpPr>
          <p:grpSpPr>
            <a:xfrm>
              <a:off x="0" y="0"/>
              <a:ext cx="23206071" cy="12703061"/>
              <a:chOff x="0" y="0"/>
              <a:chExt cx="4596479" cy="2516124"/>
            </a:xfrm>
          </p:grpSpPr>
          <p:sp>
            <p:nvSpPr>
              <p:cNvPr id="4" name="Freeform 4"/>
              <p:cNvSpPr/>
              <p:nvPr/>
            </p:nvSpPr>
            <p:spPr>
              <a:xfrm>
                <a:off x="0" y="0"/>
                <a:ext cx="4596479" cy="2516124"/>
              </a:xfrm>
              <a:custGeom>
                <a:avLst/>
                <a:gdLst/>
                <a:ahLst/>
                <a:cxnLst/>
                <a:rect l="l" t="t" r="r" b="b"/>
                <a:pathLst>
                  <a:path w="4596479" h="2516124">
                    <a:moveTo>
                      <a:pt x="4517061" y="0"/>
                    </a:moveTo>
                    <a:lnTo>
                      <a:pt x="79418" y="0"/>
                    </a:lnTo>
                    <a:cubicBezTo>
                      <a:pt x="79418" y="43699"/>
                      <a:pt x="44079" y="79418"/>
                      <a:pt x="0" y="79418"/>
                    </a:cubicBezTo>
                    <a:lnTo>
                      <a:pt x="0" y="2436706"/>
                    </a:lnTo>
                    <a:cubicBezTo>
                      <a:pt x="43699" y="2436706"/>
                      <a:pt x="79418" y="2472045"/>
                      <a:pt x="79418" y="2516124"/>
                    </a:cubicBezTo>
                    <a:lnTo>
                      <a:pt x="4517061" y="2516124"/>
                    </a:lnTo>
                    <a:cubicBezTo>
                      <a:pt x="4517061" y="2472425"/>
                      <a:pt x="4552400" y="2436706"/>
                      <a:pt x="4596479" y="2436706"/>
                    </a:cubicBezTo>
                    <a:lnTo>
                      <a:pt x="4596479" y="79418"/>
                    </a:lnTo>
                    <a:cubicBezTo>
                      <a:pt x="4552780" y="79418"/>
                      <a:pt x="4517061" y="44079"/>
                      <a:pt x="4517061" y="0"/>
                    </a:cubicBezTo>
                    <a:close/>
                  </a:path>
                </a:pathLst>
              </a:custGeom>
              <a:solidFill>
                <a:srgbClr val="000000">
                  <a:alpha val="0"/>
                </a:srgbClr>
              </a:solidFill>
              <a:ln w="19050" cap="sq">
                <a:solidFill>
                  <a:srgbClr val="261310"/>
                </a:solidFill>
                <a:prstDash val="solid"/>
                <a:miter/>
              </a:ln>
            </p:spPr>
          </p:sp>
          <p:sp>
            <p:nvSpPr>
              <p:cNvPr id="5" name="TextBox 5"/>
              <p:cNvSpPr txBox="1"/>
              <p:nvPr/>
            </p:nvSpPr>
            <p:spPr>
              <a:xfrm>
                <a:off x="38100" y="-9525"/>
                <a:ext cx="4520279" cy="2487549"/>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170293" y="186017"/>
              <a:ext cx="22836362" cy="12317628"/>
              <a:chOff x="0" y="0"/>
              <a:chExt cx="4596479" cy="2479279"/>
            </a:xfrm>
          </p:grpSpPr>
          <p:sp>
            <p:nvSpPr>
              <p:cNvPr id="7" name="Freeform 7"/>
              <p:cNvSpPr/>
              <p:nvPr/>
            </p:nvSpPr>
            <p:spPr>
              <a:xfrm>
                <a:off x="0" y="0"/>
                <a:ext cx="4596479" cy="2479279"/>
              </a:xfrm>
              <a:custGeom>
                <a:avLst/>
                <a:gdLst/>
                <a:ahLst/>
                <a:cxnLst/>
                <a:rect l="l" t="t" r="r" b="b"/>
                <a:pathLst>
                  <a:path w="4596479" h="2479279">
                    <a:moveTo>
                      <a:pt x="4517061" y="0"/>
                    </a:moveTo>
                    <a:lnTo>
                      <a:pt x="79418" y="0"/>
                    </a:lnTo>
                    <a:cubicBezTo>
                      <a:pt x="79418" y="43699"/>
                      <a:pt x="44079" y="79418"/>
                      <a:pt x="0" y="79418"/>
                    </a:cubicBezTo>
                    <a:lnTo>
                      <a:pt x="0" y="2399861"/>
                    </a:lnTo>
                    <a:cubicBezTo>
                      <a:pt x="43699" y="2399861"/>
                      <a:pt x="79418" y="2435200"/>
                      <a:pt x="79418" y="2479279"/>
                    </a:cubicBezTo>
                    <a:lnTo>
                      <a:pt x="4517061" y="2479279"/>
                    </a:lnTo>
                    <a:cubicBezTo>
                      <a:pt x="4517061" y="2435580"/>
                      <a:pt x="4552400" y="2399861"/>
                      <a:pt x="4596479" y="2399861"/>
                    </a:cubicBezTo>
                    <a:lnTo>
                      <a:pt x="4596479" y="79418"/>
                    </a:lnTo>
                    <a:cubicBezTo>
                      <a:pt x="4552780" y="79418"/>
                      <a:pt x="4517061" y="44079"/>
                      <a:pt x="4517061" y="0"/>
                    </a:cubicBezTo>
                    <a:close/>
                  </a:path>
                </a:pathLst>
              </a:custGeom>
              <a:solidFill>
                <a:srgbClr val="F8F2EC"/>
              </a:solidFill>
            </p:spPr>
          </p:sp>
          <p:sp>
            <p:nvSpPr>
              <p:cNvPr id="8" name="TextBox 8"/>
              <p:cNvSpPr txBox="1"/>
              <p:nvPr/>
            </p:nvSpPr>
            <p:spPr>
              <a:xfrm>
                <a:off x="38100" y="-9525"/>
                <a:ext cx="4520279" cy="2450704"/>
              </a:xfrm>
              <a:prstGeom prst="rect">
                <a:avLst/>
              </a:prstGeom>
            </p:spPr>
            <p:txBody>
              <a:bodyPr lIns="50800" tIns="50800" rIns="50800" bIns="50800" rtlCol="0" anchor="ctr"/>
              <a:lstStyle/>
              <a:p>
                <a:pPr algn="ctr">
                  <a:lnSpc>
                    <a:spcPts val="2659"/>
                  </a:lnSpc>
                </a:pPr>
                <a:endParaRPr/>
              </a:p>
            </p:txBody>
          </p:sp>
        </p:grpSp>
      </p:grpSp>
      <p:sp>
        <p:nvSpPr>
          <p:cNvPr id="9" name="Freeform 9"/>
          <p:cNvSpPr/>
          <p:nvPr/>
        </p:nvSpPr>
        <p:spPr>
          <a:xfrm>
            <a:off x="2427081" y="786498"/>
            <a:ext cx="13079181" cy="8714004"/>
          </a:xfrm>
          <a:custGeom>
            <a:avLst/>
            <a:gdLst/>
            <a:ahLst/>
            <a:cxnLst/>
            <a:rect l="l" t="t" r="r" b="b"/>
            <a:pathLst>
              <a:path w="13079181" h="8714004">
                <a:moveTo>
                  <a:pt x="0" y="0"/>
                </a:moveTo>
                <a:lnTo>
                  <a:pt x="13079181" y="0"/>
                </a:lnTo>
                <a:lnTo>
                  <a:pt x="13079181" y="8714004"/>
                </a:lnTo>
                <a:lnTo>
                  <a:pt x="0" y="8714004"/>
                </a:lnTo>
                <a:lnTo>
                  <a:pt x="0" y="0"/>
                </a:lnTo>
                <a:close/>
              </a:path>
            </a:pathLst>
          </a:custGeom>
          <a:blipFill>
            <a:blip r:embed="rId2">
              <a:alphaModFix amt="19999"/>
            </a:blip>
            <a:stretch>
              <a:fillRect/>
            </a:stretch>
          </a:blipFill>
        </p:spPr>
      </p:sp>
      <p:sp>
        <p:nvSpPr>
          <p:cNvPr id="10" name="Freeform 10"/>
          <p:cNvSpPr/>
          <p:nvPr/>
        </p:nvSpPr>
        <p:spPr>
          <a:xfrm>
            <a:off x="1028700" y="1470506"/>
            <a:ext cx="7480563" cy="7345987"/>
          </a:xfrm>
          <a:custGeom>
            <a:avLst/>
            <a:gdLst/>
            <a:ahLst/>
            <a:cxnLst/>
            <a:rect l="l" t="t" r="r" b="b"/>
            <a:pathLst>
              <a:path w="7480563" h="7345987">
                <a:moveTo>
                  <a:pt x="0" y="0"/>
                </a:moveTo>
                <a:lnTo>
                  <a:pt x="7480563" y="0"/>
                </a:lnTo>
                <a:lnTo>
                  <a:pt x="7480563" y="7345988"/>
                </a:lnTo>
                <a:lnTo>
                  <a:pt x="0" y="7345988"/>
                </a:lnTo>
                <a:lnTo>
                  <a:pt x="0" y="0"/>
                </a:lnTo>
                <a:close/>
              </a:path>
            </a:pathLst>
          </a:custGeom>
          <a:blipFill>
            <a:blip r:embed="rId3"/>
            <a:stretch>
              <a:fillRect/>
            </a:stretch>
          </a:blipFill>
        </p:spPr>
      </p:sp>
      <p:sp>
        <p:nvSpPr>
          <p:cNvPr id="11" name="TextBox 11"/>
          <p:cNvSpPr txBox="1"/>
          <p:nvPr/>
        </p:nvSpPr>
        <p:spPr>
          <a:xfrm>
            <a:off x="5447800" y="7590795"/>
            <a:ext cx="2647005" cy="940758"/>
          </a:xfrm>
          <a:prstGeom prst="rect">
            <a:avLst/>
          </a:prstGeom>
        </p:spPr>
        <p:txBody>
          <a:bodyPr lIns="0" tIns="0" rIns="0" bIns="0" rtlCol="0" anchor="t">
            <a:spAutoFit/>
          </a:bodyPr>
          <a:lstStyle/>
          <a:p>
            <a:pPr algn="ctr">
              <a:lnSpc>
                <a:spcPts val="2490"/>
              </a:lnSpc>
            </a:pPr>
            <a:r>
              <a:rPr lang="en-US" sz="2092">
                <a:solidFill>
                  <a:srgbClr val="261310"/>
                </a:solidFill>
                <a:latin typeface="Grand Cru S Bold"/>
              </a:rPr>
              <a:t>Distinct  difference of  landmarks  for each  hand-signs</a:t>
            </a:r>
          </a:p>
        </p:txBody>
      </p:sp>
      <p:sp>
        <p:nvSpPr>
          <p:cNvPr id="12" name="Freeform 12"/>
          <p:cNvSpPr/>
          <p:nvPr/>
        </p:nvSpPr>
        <p:spPr>
          <a:xfrm>
            <a:off x="1028700" y="1470506"/>
            <a:ext cx="3540655" cy="1437496"/>
          </a:xfrm>
          <a:custGeom>
            <a:avLst/>
            <a:gdLst/>
            <a:ahLst/>
            <a:cxnLst/>
            <a:rect l="l" t="t" r="r" b="b"/>
            <a:pathLst>
              <a:path w="3540655" h="1437496">
                <a:moveTo>
                  <a:pt x="0" y="0"/>
                </a:moveTo>
                <a:lnTo>
                  <a:pt x="3540655" y="0"/>
                </a:lnTo>
                <a:lnTo>
                  <a:pt x="3540655" y="1437496"/>
                </a:lnTo>
                <a:lnTo>
                  <a:pt x="0" y="1437496"/>
                </a:lnTo>
                <a:lnTo>
                  <a:pt x="0" y="0"/>
                </a:lnTo>
                <a:close/>
              </a:path>
            </a:pathLst>
          </a:custGeom>
          <a:blipFill>
            <a:blip r:embed="rId3"/>
            <a:stretch>
              <a:fillRect r="-111276" b="-411026"/>
            </a:stretch>
          </a:blipFill>
        </p:spPr>
      </p:sp>
      <p:sp>
        <p:nvSpPr>
          <p:cNvPr id="13" name="Freeform 13"/>
          <p:cNvSpPr/>
          <p:nvPr/>
        </p:nvSpPr>
        <p:spPr>
          <a:xfrm>
            <a:off x="4962904" y="4351464"/>
            <a:ext cx="3546359" cy="1518225"/>
          </a:xfrm>
          <a:custGeom>
            <a:avLst/>
            <a:gdLst/>
            <a:ahLst/>
            <a:cxnLst/>
            <a:rect l="l" t="t" r="r" b="b"/>
            <a:pathLst>
              <a:path w="3546359" h="1518225">
                <a:moveTo>
                  <a:pt x="0" y="0"/>
                </a:moveTo>
                <a:lnTo>
                  <a:pt x="3546359" y="0"/>
                </a:lnTo>
                <a:lnTo>
                  <a:pt x="3546359" y="1518225"/>
                </a:lnTo>
                <a:lnTo>
                  <a:pt x="0" y="1518225"/>
                </a:lnTo>
                <a:lnTo>
                  <a:pt x="0" y="0"/>
                </a:lnTo>
                <a:close/>
              </a:path>
            </a:pathLst>
          </a:custGeom>
          <a:blipFill>
            <a:blip r:embed="rId3"/>
            <a:stretch>
              <a:fillRect l="-110936" t="-189758" b="-194095"/>
            </a:stretch>
          </a:blipFill>
        </p:spPr>
      </p:sp>
      <p:sp>
        <p:nvSpPr>
          <p:cNvPr id="14" name="Freeform 14"/>
          <p:cNvSpPr/>
          <p:nvPr/>
        </p:nvSpPr>
        <p:spPr>
          <a:xfrm>
            <a:off x="4962904" y="5869689"/>
            <a:ext cx="3546359" cy="1473402"/>
          </a:xfrm>
          <a:custGeom>
            <a:avLst/>
            <a:gdLst/>
            <a:ahLst/>
            <a:cxnLst/>
            <a:rect l="l" t="t" r="r" b="b"/>
            <a:pathLst>
              <a:path w="3546359" h="1473402">
                <a:moveTo>
                  <a:pt x="0" y="0"/>
                </a:moveTo>
                <a:lnTo>
                  <a:pt x="3546359" y="0"/>
                </a:lnTo>
                <a:lnTo>
                  <a:pt x="3546359" y="1473402"/>
                </a:lnTo>
                <a:lnTo>
                  <a:pt x="0" y="1473402"/>
                </a:lnTo>
                <a:lnTo>
                  <a:pt x="0" y="0"/>
                </a:lnTo>
                <a:close/>
              </a:path>
            </a:pathLst>
          </a:custGeom>
          <a:blipFill>
            <a:blip r:embed="rId3"/>
            <a:stretch>
              <a:fillRect l="-110936" t="-298573" b="-99999"/>
            </a:stretch>
          </a:blipFill>
        </p:spPr>
      </p:sp>
      <p:sp>
        <p:nvSpPr>
          <p:cNvPr id="15" name="Freeform 15"/>
          <p:cNvSpPr/>
          <p:nvPr/>
        </p:nvSpPr>
        <p:spPr>
          <a:xfrm>
            <a:off x="1028700" y="7343091"/>
            <a:ext cx="3540655" cy="1473402"/>
          </a:xfrm>
          <a:custGeom>
            <a:avLst/>
            <a:gdLst/>
            <a:ahLst/>
            <a:cxnLst/>
            <a:rect l="l" t="t" r="r" b="b"/>
            <a:pathLst>
              <a:path w="3540655" h="1473402">
                <a:moveTo>
                  <a:pt x="0" y="0"/>
                </a:moveTo>
                <a:lnTo>
                  <a:pt x="3540655" y="0"/>
                </a:lnTo>
                <a:lnTo>
                  <a:pt x="3540655" y="1473403"/>
                </a:lnTo>
                <a:lnTo>
                  <a:pt x="0" y="1473403"/>
                </a:lnTo>
                <a:lnTo>
                  <a:pt x="0" y="0"/>
                </a:lnTo>
                <a:close/>
              </a:path>
            </a:pathLst>
          </a:custGeom>
          <a:blipFill>
            <a:blip r:embed="rId3"/>
            <a:stretch>
              <a:fillRect t="-398573" r="-111276"/>
            </a:stretch>
          </a:blipFill>
        </p:spPr>
      </p:sp>
      <p:sp>
        <p:nvSpPr>
          <p:cNvPr id="16" name="Freeform 16"/>
          <p:cNvSpPr/>
          <p:nvPr/>
        </p:nvSpPr>
        <p:spPr>
          <a:xfrm>
            <a:off x="1028700" y="5869689"/>
            <a:ext cx="3540655" cy="1473402"/>
          </a:xfrm>
          <a:custGeom>
            <a:avLst/>
            <a:gdLst/>
            <a:ahLst/>
            <a:cxnLst/>
            <a:rect l="l" t="t" r="r" b="b"/>
            <a:pathLst>
              <a:path w="3540655" h="1473402">
                <a:moveTo>
                  <a:pt x="0" y="0"/>
                </a:moveTo>
                <a:lnTo>
                  <a:pt x="3540655" y="0"/>
                </a:lnTo>
                <a:lnTo>
                  <a:pt x="3540655" y="1473402"/>
                </a:lnTo>
                <a:lnTo>
                  <a:pt x="0" y="1473402"/>
                </a:lnTo>
                <a:lnTo>
                  <a:pt x="0" y="0"/>
                </a:lnTo>
                <a:close/>
              </a:path>
            </a:pathLst>
          </a:custGeom>
          <a:blipFill>
            <a:blip r:embed="rId3"/>
            <a:stretch>
              <a:fillRect t="-298573" r="-111276" b="-99999"/>
            </a:stretch>
          </a:blipFill>
        </p:spPr>
      </p:sp>
      <p:sp>
        <p:nvSpPr>
          <p:cNvPr id="17" name="Freeform 17"/>
          <p:cNvSpPr/>
          <p:nvPr/>
        </p:nvSpPr>
        <p:spPr>
          <a:xfrm>
            <a:off x="1028700" y="2940925"/>
            <a:ext cx="3540655" cy="1443462"/>
          </a:xfrm>
          <a:custGeom>
            <a:avLst/>
            <a:gdLst/>
            <a:ahLst/>
            <a:cxnLst/>
            <a:rect l="l" t="t" r="r" b="b"/>
            <a:pathLst>
              <a:path w="3540655" h="1443462">
                <a:moveTo>
                  <a:pt x="0" y="0"/>
                </a:moveTo>
                <a:lnTo>
                  <a:pt x="3540655" y="0"/>
                </a:lnTo>
                <a:lnTo>
                  <a:pt x="3540655" y="1443462"/>
                </a:lnTo>
                <a:lnTo>
                  <a:pt x="0" y="1443462"/>
                </a:lnTo>
                <a:lnTo>
                  <a:pt x="0" y="0"/>
                </a:lnTo>
                <a:close/>
              </a:path>
            </a:pathLst>
          </a:custGeom>
          <a:blipFill>
            <a:blip r:embed="rId3"/>
            <a:stretch>
              <a:fillRect t="-100738" r="-111276" b="-308175"/>
            </a:stretch>
          </a:blipFill>
        </p:spPr>
      </p:sp>
      <p:sp>
        <p:nvSpPr>
          <p:cNvPr id="18" name="Freeform 18"/>
          <p:cNvSpPr/>
          <p:nvPr/>
        </p:nvSpPr>
        <p:spPr>
          <a:xfrm>
            <a:off x="4962904" y="1503430"/>
            <a:ext cx="3546359" cy="1437496"/>
          </a:xfrm>
          <a:custGeom>
            <a:avLst/>
            <a:gdLst/>
            <a:ahLst/>
            <a:cxnLst/>
            <a:rect l="l" t="t" r="r" b="b"/>
            <a:pathLst>
              <a:path w="3546359" h="1437496">
                <a:moveTo>
                  <a:pt x="0" y="0"/>
                </a:moveTo>
                <a:lnTo>
                  <a:pt x="3546359" y="0"/>
                </a:lnTo>
                <a:lnTo>
                  <a:pt x="3546359" y="1437495"/>
                </a:lnTo>
                <a:lnTo>
                  <a:pt x="0" y="1437495"/>
                </a:lnTo>
                <a:lnTo>
                  <a:pt x="0" y="0"/>
                </a:lnTo>
                <a:close/>
              </a:path>
            </a:pathLst>
          </a:custGeom>
          <a:blipFill>
            <a:blip r:embed="rId3"/>
            <a:stretch>
              <a:fillRect l="-110936" b="-411026"/>
            </a:stretch>
          </a:blipFill>
        </p:spPr>
      </p:sp>
      <p:sp>
        <p:nvSpPr>
          <p:cNvPr id="19" name="Freeform 19"/>
          <p:cNvSpPr/>
          <p:nvPr/>
        </p:nvSpPr>
        <p:spPr>
          <a:xfrm>
            <a:off x="4962904" y="2920311"/>
            <a:ext cx="3546359" cy="1484690"/>
          </a:xfrm>
          <a:custGeom>
            <a:avLst/>
            <a:gdLst/>
            <a:ahLst/>
            <a:cxnLst/>
            <a:rect l="l" t="t" r="r" b="b"/>
            <a:pathLst>
              <a:path w="3546359" h="1484690">
                <a:moveTo>
                  <a:pt x="0" y="0"/>
                </a:moveTo>
                <a:lnTo>
                  <a:pt x="3546359" y="0"/>
                </a:lnTo>
                <a:lnTo>
                  <a:pt x="3546359" y="1484690"/>
                </a:lnTo>
                <a:lnTo>
                  <a:pt x="0" y="1484690"/>
                </a:lnTo>
                <a:lnTo>
                  <a:pt x="0" y="0"/>
                </a:lnTo>
                <a:close/>
              </a:path>
            </a:pathLst>
          </a:custGeom>
          <a:blipFill>
            <a:blip r:embed="rId3"/>
            <a:stretch>
              <a:fillRect l="-110936" t="-97226" b="-297555"/>
            </a:stretch>
          </a:blipFill>
        </p:spPr>
      </p:sp>
      <p:sp>
        <p:nvSpPr>
          <p:cNvPr id="20" name="Freeform 20"/>
          <p:cNvSpPr/>
          <p:nvPr/>
        </p:nvSpPr>
        <p:spPr>
          <a:xfrm>
            <a:off x="1028700" y="4450534"/>
            <a:ext cx="3540655" cy="1452079"/>
          </a:xfrm>
          <a:custGeom>
            <a:avLst/>
            <a:gdLst/>
            <a:ahLst/>
            <a:cxnLst/>
            <a:rect l="l" t="t" r="r" b="b"/>
            <a:pathLst>
              <a:path w="3540655" h="1452079">
                <a:moveTo>
                  <a:pt x="0" y="0"/>
                </a:moveTo>
                <a:lnTo>
                  <a:pt x="3540655" y="0"/>
                </a:lnTo>
                <a:lnTo>
                  <a:pt x="3540655" y="1452079"/>
                </a:lnTo>
                <a:lnTo>
                  <a:pt x="0" y="1452079"/>
                </a:lnTo>
                <a:lnTo>
                  <a:pt x="0" y="0"/>
                </a:lnTo>
                <a:close/>
              </a:path>
            </a:pathLst>
          </a:custGeom>
          <a:blipFill>
            <a:blip r:embed="rId3"/>
            <a:stretch>
              <a:fillRect t="-202957" r="-111276" b="-202936"/>
            </a:stretch>
          </a:blipFill>
        </p:spPr>
      </p:sp>
    </p:spTree>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BCDBD3"/>
        </a:solidFill>
        <a:effectLst/>
      </p:bgPr>
    </p:bg>
    <p:spTree>
      <p:nvGrpSpPr>
        <p:cNvPr id="1" name=""/>
        <p:cNvGrpSpPr/>
        <p:nvPr/>
      </p:nvGrpSpPr>
      <p:grpSpPr>
        <a:xfrm>
          <a:off x="0" y="0"/>
          <a:ext cx="0" cy="0"/>
          <a:chOff x="0" y="0"/>
          <a:chExt cx="0" cy="0"/>
        </a:xfrm>
      </p:grpSpPr>
      <p:grpSp>
        <p:nvGrpSpPr>
          <p:cNvPr id="2" name="Group 2"/>
          <p:cNvGrpSpPr/>
          <p:nvPr/>
        </p:nvGrpSpPr>
        <p:grpSpPr>
          <a:xfrm>
            <a:off x="441723" y="379852"/>
            <a:ext cx="17404553" cy="9527296"/>
            <a:chOff x="0" y="0"/>
            <a:chExt cx="23206071" cy="12703061"/>
          </a:xfrm>
        </p:grpSpPr>
        <p:grpSp>
          <p:nvGrpSpPr>
            <p:cNvPr id="3" name="Group 3"/>
            <p:cNvGrpSpPr/>
            <p:nvPr/>
          </p:nvGrpSpPr>
          <p:grpSpPr>
            <a:xfrm>
              <a:off x="0" y="0"/>
              <a:ext cx="23206071" cy="12703061"/>
              <a:chOff x="0" y="0"/>
              <a:chExt cx="4596479" cy="2516124"/>
            </a:xfrm>
          </p:grpSpPr>
          <p:sp>
            <p:nvSpPr>
              <p:cNvPr id="4" name="Freeform 4"/>
              <p:cNvSpPr/>
              <p:nvPr/>
            </p:nvSpPr>
            <p:spPr>
              <a:xfrm>
                <a:off x="0" y="0"/>
                <a:ext cx="4596479" cy="2516124"/>
              </a:xfrm>
              <a:custGeom>
                <a:avLst/>
                <a:gdLst/>
                <a:ahLst/>
                <a:cxnLst/>
                <a:rect l="l" t="t" r="r" b="b"/>
                <a:pathLst>
                  <a:path w="4596479" h="2516124">
                    <a:moveTo>
                      <a:pt x="4517061" y="0"/>
                    </a:moveTo>
                    <a:lnTo>
                      <a:pt x="79418" y="0"/>
                    </a:lnTo>
                    <a:cubicBezTo>
                      <a:pt x="79418" y="43699"/>
                      <a:pt x="44079" y="79418"/>
                      <a:pt x="0" y="79418"/>
                    </a:cubicBezTo>
                    <a:lnTo>
                      <a:pt x="0" y="2436706"/>
                    </a:lnTo>
                    <a:cubicBezTo>
                      <a:pt x="43699" y="2436706"/>
                      <a:pt x="79418" y="2472045"/>
                      <a:pt x="79418" y="2516124"/>
                    </a:cubicBezTo>
                    <a:lnTo>
                      <a:pt x="4517061" y="2516124"/>
                    </a:lnTo>
                    <a:cubicBezTo>
                      <a:pt x="4517061" y="2472425"/>
                      <a:pt x="4552400" y="2436706"/>
                      <a:pt x="4596479" y="2436706"/>
                    </a:cubicBezTo>
                    <a:lnTo>
                      <a:pt x="4596479" y="79418"/>
                    </a:lnTo>
                    <a:cubicBezTo>
                      <a:pt x="4552780" y="79418"/>
                      <a:pt x="4517061" y="44079"/>
                      <a:pt x="4517061" y="0"/>
                    </a:cubicBezTo>
                    <a:close/>
                  </a:path>
                </a:pathLst>
              </a:custGeom>
              <a:solidFill>
                <a:srgbClr val="000000">
                  <a:alpha val="0"/>
                </a:srgbClr>
              </a:solidFill>
              <a:ln w="19050" cap="sq">
                <a:solidFill>
                  <a:srgbClr val="261310"/>
                </a:solidFill>
                <a:prstDash val="solid"/>
                <a:miter/>
              </a:ln>
            </p:spPr>
          </p:sp>
          <p:sp>
            <p:nvSpPr>
              <p:cNvPr id="5" name="TextBox 5"/>
              <p:cNvSpPr txBox="1"/>
              <p:nvPr/>
            </p:nvSpPr>
            <p:spPr>
              <a:xfrm>
                <a:off x="38100" y="-9525"/>
                <a:ext cx="4520279" cy="2487549"/>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170293" y="186017"/>
              <a:ext cx="22836362" cy="12317628"/>
              <a:chOff x="0" y="0"/>
              <a:chExt cx="4596479" cy="2479279"/>
            </a:xfrm>
          </p:grpSpPr>
          <p:sp>
            <p:nvSpPr>
              <p:cNvPr id="7" name="Freeform 7"/>
              <p:cNvSpPr/>
              <p:nvPr/>
            </p:nvSpPr>
            <p:spPr>
              <a:xfrm>
                <a:off x="0" y="0"/>
                <a:ext cx="4596479" cy="2479279"/>
              </a:xfrm>
              <a:custGeom>
                <a:avLst/>
                <a:gdLst/>
                <a:ahLst/>
                <a:cxnLst/>
                <a:rect l="l" t="t" r="r" b="b"/>
                <a:pathLst>
                  <a:path w="4596479" h="2479279">
                    <a:moveTo>
                      <a:pt x="4517061" y="0"/>
                    </a:moveTo>
                    <a:lnTo>
                      <a:pt x="79418" y="0"/>
                    </a:lnTo>
                    <a:cubicBezTo>
                      <a:pt x="79418" y="43699"/>
                      <a:pt x="44079" y="79418"/>
                      <a:pt x="0" y="79418"/>
                    </a:cubicBezTo>
                    <a:lnTo>
                      <a:pt x="0" y="2399861"/>
                    </a:lnTo>
                    <a:cubicBezTo>
                      <a:pt x="43699" y="2399861"/>
                      <a:pt x="79418" y="2435200"/>
                      <a:pt x="79418" y="2479279"/>
                    </a:cubicBezTo>
                    <a:lnTo>
                      <a:pt x="4517061" y="2479279"/>
                    </a:lnTo>
                    <a:cubicBezTo>
                      <a:pt x="4517061" y="2435580"/>
                      <a:pt x="4552400" y="2399861"/>
                      <a:pt x="4596479" y="2399861"/>
                    </a:cubicBezTo>
                    <a:lnTo>
                      <a:pt x="4596479" y="79418"/>
                    </a:lnTo>
                    <a:cubicBezTo>
                      <a:pt x="4552780" y="79418"/>
                      <a:pt x="4517061" y="44079"/>
                      <a:pt x="4517061" y="0"/>
                    </a:cubicBezTo>
                    <a:close/>
                  </a:path>
                </a:pathLst>
              </a:custGeom>
              <a:solidFill>
                <a:srgbClr val="F8F2EC"/>
              </a:solidFill>
            </p:spPr>
          </p:sp>
          <p:sp>
            <p:nvSpPr>
              <p:cNvPr id="8" name="TextBox 8"/>
              <p:cNvSpPr txBox="1"/>
              <p:nvPr/>
            </p:nvSpPr>
            <p:spPr>
              <a:xfrm>
                <a:off x="38100" y="-9525"/>
                <a:ext cx="4520279" cy="2450704"/>
              </a:xfrm>
              <a:prstGeom prst="rect">
                <a:avLst/>
              </a:prstGeom>
            </p:spPr>
            <p:txBody>
              <a:bodyPr lIns="50800" tIns="50800" rIns="50800" bIns="50800" rtlCol="0" anchor="ctr"/>
              <a:lstStyle/>
              <a:p>
                <a:pPr algn="ctr">
                  <a:lnSpc>
                    <a:spcPts val="2659"/>
                  </a:lnSpc>
                </a:pPr>
                <a:endParaRPr/>
              </a:p>
            </p:txBody>
          </p:sp>
        </p:grpSp>
      </p:grpSp>
      <p:sp>
        <p:nvSpPr>
          <p:cNvPr id="9" name="Freeform 9"/>
          <p:cNvSpPr/>
          <p:nvPr/>
        </p:nvSpPr>
        <p:spPr>
          <a:xfrm>
            <a:off x="2427081" y="786498"/>
            <a:ext cx="13079181" cy="8714004"/>
          </a:xfrm>
          <a:custGeom>
            <a:avLst/>
            <a:gdLst/>
            <a:ahLst/>
            <a:cxnLst/>
            <a:rect l="l" t="t" r="r" b="b"/>
            <a:pathLst>
              <a:path w="13079181" h="8714004">
                <a:moveTo>
                  <a:pt x="0" y="0"/>
                </a:moveTo>
                <a:lnTo>
                  <a:pt x="13079181" y="0"/>
                </a:lnTo>
                <a:lnTo>
                  <a:pt x="13079181" y="8714004"/>
                </a:lnTo>
                <a:lnTo>
                  <a:pt x="0" y="8714004"/>
                </a:lnTo>
                <a:lnTo>
                  <a:pt x="0" y="0"/>
                </a:lnTo>
                <a:close/>
              </a:path>
            </a:pathLst>
          </a:custGeom>
          <a:blipFill>
            <a:blip r:embed="rId2">
              <a:alphaModFix amt="19999"/>
            </a:blip>
            <a:stretch>
              <a:fillRect/>
            </a:stretch>
          </a:blipFill>
        </p:spPr>
      </p:sp>
      <p:sp>
        <p:nvSpPr>
          <p:cNvPr id="10" name="Freeform 10"/>
          <p:cNvSpPr/>
          <p:nvPr/>
        </p:nvSpPr>
        <p:spPr>
          <a:xfrm>
            <a:off x="1028700" y="1470506"/>
            <a:ext cx="7480563" cy="7345987"/>
          </a:xfrm>
          <a:custGeom>
            <a:avLst/>
            <a:gdLst/>
            <a:ahLst/>
            <a:cxnLst/>
            <a:rect l="l" t="t" r="r" b="b"/>
            <a:pathLst>
              <a:path w="7480563" h="7345987">
                <a:moveTo>
                  <a:pt x="0" y="0"/>
                </a:moveTo>
                <a:lnTo>
                  <a:pt x="7480563" y="0"/>
                </a:lnTo>
                <a:lnTo>
                  <a:pt x="7480563" y="7345988"/>
                </a:lnTo>
                <a:lnTo>
                  <a:pt x="0" y="7345988"/>
                </a:lnTo>
                <a:lnTo>
                  <a:pt x="0" y="0"/>
                </a:lnTo>
                <a:close/>
              </a:path>
            </a:pathLst>
          </a:custGeom>
          <a:blipFill>
            <a:blip r:embed="rId3"/>
            <a:stretch>
              <a:fillRect/>
            </a:stretch>
          </a:blipFill>
        </p:spPr>
      </p:sp>
      <p:sp>
        <p:nvSpPr>
          <p:cNvPr id="11" name="TextBox 11"/>
          <p:cNvSpPr txBox="1"/>
          <p:nvPr/>
        </p:nvSpPr>
        <p:spPr>
          <a:xfrm>
            <a:off x="5447800" y="7590795"/>
            <a:ext cx="2647005" cy="940758"/>
          </a:xfrm>
          <a:prstGeom prst="rect">
            <a:avLst/>
          </a:prstGeom>
        </p:spPr>
        <p:txBody>
          <a:bodyPr lIns="0" tIns="0" rIns="0" bIns="0" rtlCol="0" anchor="t">
            <a:spAutoFit/>
          </a:bodyPr>
          <a:lstStyle/>
          <a:p>
            <a:pPr algn="ctr">
              <a:lnSpc>
                <a:spcPts val="2490"/>
              </a:lnSpc>
            </a:pPr>
            <a:r>
              <a:rPr lang="en-US" sz="2092">
                <a:solidFill>
                  <a:srgbClr val="261310"/>
                </a:solidFill>
                <a:latin typeface="Grand Cru S Bold"/>
              </a:rPr>
              <a:t>Distinct  difference of  landmarks  for each  hand-signs</a:t>
            </a:r>
          </a:p>
        </p:txBody>
      </p:sp>
      <p:sp>
        <p:nvSpPr>
          <p:cNvPr id="12" name="Freeform 12"/>
          <p:cNvSpPr/>
          <p:nvPr/>
        </p:nvSpPr>
        <p:spPr>
          <a:xfrm>
            <a:off x="8966671" y="1503430"/>
            <a:ext cx="8292629" cy="3366783"/>
          </a:xfrm>
          <a:custGeom>
            <a:avLst/>
            <a:gdLst/>
            <a:ahLst/>
            <a:cxnLst/>
            <a:rect l="l" t="t" r="r" b="b"/>
            <a:pathLst>
              <a:path w="8292629" h="3366783">
                <a:moveTo>
                  <a:pt x="0" y="0"/>
                </a:moveTo>
                <a:lnTo>
                  <a:pt x="8292629" y="0"/>
                </a:lnTo>
                <a:lnTo>
                  <a:pt x="8292629" y="3366783"/>
                </a:lnTo>
                <a:lnTo>
                  <a:pt x="0" y="3366783"/>
                </a:lnTo>
                <a:lnTo>
                  <a:pt x="0" y="0"/>
                </a:lnTo>
                <a:close/>
              </a:path>
            </a:pathLst>
          </a:custGeom>
          <a:blipFill>
            <a:blip r:embed="rId3"/>
            <a:stretch>
              <a:fillRect r="-111276" b="-411026"/>
            </a:stretch>
          </a:blipFill>
        </p:spPr>
      </p:sp>
      <p:sp>
        <p:nvSpPr>
          <p:cNvPr id="13" name="Freeform 13"/>
          <p:cNvSpPr/>
          <p:nvPr/>
        </p:nvSpPr>
        <p:spPr>
          <a:xfrm>
            <a:off x="4962904" y="4351464"/>
            <a:ext cx="3546359" cy="1518225"/>
          </a:xfrm>
          <a:custGeom>
            <a:avLst/>
            <a:gdLst/>
            <a:ahLst/>
            <a:cxnLst/>
            <a:rect l="l" t="t" r="r" b="b"/>
            <a:pathLst>
              <a:path w="3546359" h="1518225">
                <a:moveTo>
                  <a:pt x="0" y="0"/>
                </a:moveTo>
                <a:lnTo>
                  <a:pt x="3546359" y="0"/>
                </a:lnTo>
                <a:lnTo>
                  <a:pt x="3546359" y="1518225"/>
                </a:lnTo>
                <a:lnTo>
                  <a:pt x="0" y="1518225"/>
                </a:lnTo>
                <a:lnTo>
                  <a:pt x="0" y="0"/>
                </a:lnTo>
                <a:close/>
              </a:path>
            </a:pathLst>
          </a:custGeom>
          <a:blipFill>
            <a:blip r:embed="rId3"/>
            <a:stretch>
              <a:fillRect l="-110936" t="-189758" b="-194095"/>
            </a:stretch>
          </a:blipFill>
        </p:spPr>
      </p:sp>
      <p:sp>
        <p:nvSpPr>
          <p:cNvPr id="14" name="Freeform 14"/>
          <p:cNvSpPr/>
          <p:nvPr/>
        </p:nvSpPr>
        <p:spPr>
          <a:xfrm>
            <a:off x="4962904" y="5869689"/>
            <a:ext cx="3546359" cy="1473402"/>
          </a:xfrm>
          <a:custGeom>
            <a:avLst/>
            <a:gdLst/>
            <a:ahLst/>
            <a:cxnLst/>
            <a:rect l="l" t="t" r="r" b="b"/>
            <a:pathLst>
              <a:path w="3546359" h="1473402">
                <a:moveTo>
                  <a:pt x="0" y="0"/>
                </a:moveTo>
                <a:lnTo>
                  <a:pt x="3546359" y="0"/>
                </a:lnTo>
                <a:lnTo>
                  <a:pt x="3546359" y="1473402"/>
                </a:lnTo>
                <a:lnTo>
                  <a:pt x="0" y="1473402"/>
                </a:lnTo>
                <a:lnTo>
                  <a:pt x="0" y="0"/>
                </a:lnTo>
                <a:close/>
              </a:path>
            </a:pathLst>
          </a:custGeom>
          <a:blipFill>
            <a:blip r:embed="rId3"/>
            <a:stretch>
              <a:fillRect l="-110936" t="-298573" b="-99999"/>
            </a:stretch>
          </a:blipFill>
        </p:spPr>
      </p:sp>
      <p:sp>
        <p:nvSpPr>
          <p:cNvPr id="15" name="Freeform 15"/>
          <p:cNvSpPr/>
          <p:nvPr/>
        </p:nvSpPr>
        <p:spPr>
          <a:xfrm>
            <a:off x="1028700" y="7343091"/>
            <a:ext cx="3540655" cy="1473402"/>
          </a:xfrm>
          <a:custGeom>
            <a:avLst/>
            <a:gdLst/>
            <a:ahLst/>
            <a:cxnLst/>
            <a:rect l="l" t="t" r="r" b="b"/>
            <a:pathLst>
              <a:path w="3540655" h="1473402">
                <a:moveTo>
                  <a:pt x="0" y="0"/>
                </a:moveTo>
                <a:lnTo>
                  <a:pt x="3540655" y="0"/>
                </a:lnTo>
                <a:lnTo>
                  <a:pt x="3540655" y="1473403"/>
                </a:lnTo>
                <a:lnTo>
                  <a:pt x="0" y="1473403"/>
                </a:lnTo>
                <a:lnTo>
                  <a:pt x="0" y="0"/>
                </a:lnTo>
                <a:close/>
              </a:path>
            </a:pathLst>
          </a:custGeom>
          <a:blipFill>
            <a:blip r:embed="rId3"/>
            <a:stretch>
              <a:fillRect t="-398573" r="-111276"/>
            </a:stretch>
          </a:blipFill>
        </p:spPr>
      </p:sp>
      <p:sp>
        <p:nvSpPr>
          <p:cNvPr id="16" name="Freeform 16"/>
          <p:cNvSpPr/>
          <p:nvPr/>
        </p:nvSpPr>
        <p:spPr>
          <a:xfrm>
            <a:off x="1028700" y="5869689"/>
            <a:ext cx="3540655" cy="1473402"/>
          </a:xfrm>
          <a:custGeom>
            <a:avLst/>
            <a:gdLst/>
            <a:ahLst/>
            <a:cxnLst/>
            <a:rect l="l" t="t" r="r" b="b"/>
            <a:pathLst>
              <a:path w="3540655" h="1473402">
                <a:moveTo>
                  <a:pt x="0" y="0"/>
                </a:moveTo>
                <a:lnTo>
                  <a:pt x="3540655" y="0"/>
                </a:lnTo>
                <a:lnTo>
                  <a:pt x="3540655" y="1473402"/>
                </a:lnTo>
                <a:lnTo>
                  <a:pt x="0" y="1473402"/>
                </a:lnTo>
                <a:lnTo>
                  <a:pt x="0" y="0"/>
                </a:lnTo>
                <a:close/>
              </a:path>
            </a:pathLst>
          </a:custGeom>
          <a:blipFill>
            <a:blip r:embed="rId3"/>
            <a:stretch>
              <a:fillRect t="-298573" r="-111276" b="-99999"/>
            </a:stretch>
          </a:blipFill>
        </p:spPr>
      </p:sp>
      <p:sp>
        <p:nvSpPr>
          <p:cNvPr id="17" name="Freeform 17"/>
          <p:cNvSpPr/>
          <p:nvPr/>
        </p:nvSpPr>
        <p:spPr>
          <a:xfrm>
            <a:off x="1028700" y="2940925"/>
            <a:ext cx="3540655" cy="1443462"/>
          </a:xfrm>
          <a:custGeom>
            <a:avLst/>
            <a:gdLst/>
            <a:ahLst/>
            <a:cxnLst/>
            <a:rect l="l" t="t" r="r" b="b"/>
            <a:pathLst>
              <a:path w="3540655" h="1443462">
                <a:moveTo>
                  <a:pt x="0" y="0"/>
                </a:moveTo>
                <a:lnTo>
                  <a:pt x="3540655" y="0"/>
                </a:lnTo>
                <a:lnTo>
                  <a:pt x="3540655" y="1443462"/>
                </a:lnTo>
                <a:lnTo>
                  <a:pt x="0" y="1443462"/>
                </a:lnTo>
                <a:lnTo>
                  <a:pt x="0" y="0"/>
                </a:lnTo>
                <a:close/>
              </a:path>
            </a:pathLst>
          </a:custGeom>
          <a:blipFill>
            <a:blip r:embed="rId3"/>
            <a:stretch>
              <a:fillRect t="-100738" r="-111276" b="-308175"/>
            </a:stretch>
          </a:blipFill>
        </p:spPr>
      </p:sp>
      <p:sp>
        <p:nvSpPr>
          <p:cNvPr id="18" name="Freeform 18"/>
          <p:cNvSpPr/>
          <p:nvPr/>
        </p:nvSpPr>
        <p:spPr>
          <a:xfrm>
            <a:off x="8966671" y="5455126"/>
            <a:ext cx="8292629" cy="3361368"/>
          </a:xfrm>
          <a:custGeom>
            <a:avLst/>
            <a:gdLst/>
            <a:ahLst/>
            <a:cxnLst/>
            <a:rect l="l" t="t" r="r" b="b"/>
            <a:pathLst>
              <a:path w="8292629" h="3361368">
                <a:moveTo>
                  <a:pt x="0" y="0"/>
                </a:moveTo>
                <a:lnTo>
                  <a:pt x="8292629" y="0"/>
                </a:lnTo>
                <a:lnTo>
                  <a:pt x="8292629" y="3361368"/>
                </a:lnTo>
                <a:lnTo>
                  <a:pt x="0" y="3361368"/>
                </a:lnTo>
                <a:lnTo>
                  <a:pt x="0" y="0"/>
                </a:lnTo>
                <a:close/>
              </a:path>
            </a:pathLst>
          </a:custGeom>
          <a:blipFill>
            <a:blip r:embed="rId3"/>
            <a:stretch>
              <a:fillRect l="-110936" b="-411026"/>
            </a:stretch>
          </a:blipFill>
        </p:spPr>
      </p:sp>
      <p:sp>
        <p:nvSpPr>
          <p:cNvPr id="19" name="Freeform 19"/>
          <p:cNvSpPr/>
          <p:nvPr/>
        </p:nvSpPr>
        <p:spPr>
          <a:xfrm>
            <a:off x="4962904" y="2920311"/>
            <a:ext cx="3546359" cy="1484690"/>
          </a:xfrm>
          <a:custGeom>
            <a:avLst/>
            <a:gdLst/>
            <a:ahLst/>
            <a:cxnLst/>
            <a:rect l="l" t="t" r="r" b="b"/>
            <a:pathLst>
              <a:path w="3546359" h="1484690">
                <a:moveTo>
                  <a:pt x="0" y="0"/>
                </a:moveTo>
                <a:lnTo>
                  <a:pt x="3546359" y="0"/>
                </a:lnTo>
                <a:lnTo>
                  <a:pt x="3546359" y="1484690"/>
                </a:lnTo>
                <a:lnTo>
                  <a:pt x="0" y="1484690"/>
                </a:lnTo>
                <a:lnTo>
                  <a:pt x="0" y="0"/>
                </a:lnTo>
                <a:close/>
              </a:path>
            </a:pathLst>
          </a:custGeom>
          <a:blipFill>
            <a:blip r:embed="rId3"/>
            <a:stretch>
              <a:fillRect l="-110936" t="-97226" b="-297555"/>
            </a:stretch>
          </a:blipFill>
        </p:spPr>
      </p:sp>
      <p:sp>
        <p:nvSpPr>
          <p:cNvPr id="20" name="Freeform 20"/>
          <p:cNvSpPr/>
          <p:nvPr/>
        </p:nvSpPr>
        <p:spPr>
          <a:xfrm>
            <a:off x="1028700" y="4450534"/>
            <a:ext cx="3540655" cy="1452079"/>
          </a:xfrm>
          <a:custGeom>
            <a:avLst/>
            <a:gdLst/>
            <a:ahLst/>
            <a:cxnLst/>
            <a:rect l="l" t="t" r="r" b="b"/>
            <a:pathLst>
              <a:path w="3540655" h="1452079">
                <a:moveTo>
                  <a:pt x="0" y="0"/>
                </a:moveTo>
                <a:lnTo>
                  <a:pt x="3540655" y="0"/>
                </a:lnTo>
                <a:lnTo>
                  <a:pt x="3540655" y="1452079"/>
                </a:lnTo>
                <a:lnTo>
                  <a:pt x="0" y="1452079"/>
                </a:lnTo>
                <a:lnTo>
                  <a:pt x="0" y="0"/>
                </a:lnTo>
                <a:close/>
              </a:path>
            </a:pathLst>
          </a:custGeom>
          <a:blipFill>
            <a:blip r:embed="rId3"/>
            <a:stretch>
              <a:fillRect t="-202957" r="-111276" b="-202936"/>
            </a:stretch>
          </a:blipFill>
        </p:spPr>
      </p:sp>
    </p:spTree>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BCDBD3"/>
        </a:solidFill>
        <a:effectLst/>
      </p:bgPr>
    </p:bg>
    <p:spTree>
      <p:nvGrpSpPr>
        <p:cNvPr id="1" name=""/>
        <p:cNvGrpSpPr/>
        <p:nvPr/>
      </p:nvGrpSpPr>
      <p:grpSpPr>
        <a:xfrm>
          <a:off x="0" y="0"/>
          <a:ext cx="0" cy="0"/>
          <a:chOff x="0" y="0"/>
          <a:chExt cx="0" cy="0"/>
        </a:xfrm>
      </p:grpSpPr>
      <p:grpSp>
        <p:nvGrpSpPr>
          <p:cNvPr id="2" name="Group 2"/>
          <p:cNvGrpSpPr/>
          <p:nvPr/>
        </p:nvGrpSpPr>
        <p:grpSpPr>
          <a:xfrm>
            <a:off x="441723" y="379852"/>
            <a:ext cx="17404553" cy="9527296"/>
            <a:chOff x="0" y="0"/>
            <a:chExt cx="23206071" cy="12703061"/>
          </a:xfrm>
        </p:grpSpPr>
        <p:grpSp>
          <p:nvGrpSpPr>
            <p:cNvPr id="3" name="Group 3"/>
            <p:cNvGrpSpPr/>
            <p:nvPr/>
          </p:nvGrpSpPr>
          <p:grpSpPr>
            <a:xfrm>
              <a:off x="0" y="0"/>
              <a:ext cx="23206071" cy="12703061"/>
              <a:chOff x="0" y="0"/>
              <a:chExt cx="4596479" cy="2516124"/>
            </a:xfrm>
          </p:grpSpPr>
          <p:sp>
            <p:nvSpPr>
              <p:cNvPr id="4" name="Freeform 4"/>
              <p:cNvSpPr/>
              <p:nvPr/>
            </p:nvSpPr>
            <p:spPr>
              <a:xfrm>
                <a:off x="0" y="0"/>
                <a:ext cx="4596479" cy="2516124"/>
              </a:xfrm>
              <a:custGeom>
                <a:avLst/>
                <a:gdLst/>
                <a:ahLst/>
                <a:cxnLst/>
                <a:rect l="l" t="t" r="r" b="b"/>
                <a:pathLst>
                  <a:path w="4596479" h="2516124">
                    <a:moveTo>
                      <a:pt x="4517061" y="0"/>
                    </a:moveTo>
                    <a:lnTo>
                      <a:pt x="79418" y="0"/>
                    </a:lnTo>
                    <a:cubicBezTo>
                      <a:pt x="79418" y="43699"/>
                      <a:pt x="44079" y="79418"/>
                      <a:pt x="0" y="79418"/>
                    </a:cubicBezTo>
                    <a:lnTo>
                      <a:pt x="0" y="2436706"/>
                    </a:lnTo>
                    <a:cubicBezTo>
                      <a:pt x="43699" y="2436706"/>
                      <a:pt x="79418" y="2472045"/>
                      <a:pt x="79418" y="2516124"/>
                    </a:cubicBezTo>
                    <a:lnTo>
                      <a:pt x="4517061" y="2516124"/>
                    </a:lnTo>
                    <a:cubicBezTo>
                      <a:pt x="4517061" y="2472425"/>
                      <a:pt x="4552400" y="2436706"/>
                      <a:pt x="4596479" y="2436706"/>
                    </a:cubicBezTo>
                    <a:lnTo>
                      <a:pt x="4596479" y="79418"/>
                    </a:lnTo>
                    <a:cubicBezTo>
                      <a:pt x="4552780" y="79418"/>
                      <a:pt x="4517061" y="44079"/>
                      <a:pt x="4517061" y="0"/>
                    </a:cubicBezTo>
                    <a:close/>
                  </a:path>
                </a:pathLst>
              </a:custGeom>
              <a:solidFill>
                <a:srgbClr val="000000">
                  <a:alpha val="0"/>
                </a:srgbClr>
              </a:solidFill>
              <a:ln w="19050" cap="sq">
                <a:solidFill>
                  <a:srgbClr val="261310"/>
                </a:solidFill>
                <a:prstDash val="solid"/>
                <a:miter/>
              </a:ln>
            </p:spPr>
          </p:sp>
          <p:sp>
            <p:nvSpPr>
              <p:cNvPr id="5" name="TextBox 5"/>
              <p:cNvSpPr txBox="1"/>
              <p:nvPr/>
            </p:nvSpPr>
            <p:spPr>
              <a:xfrm>
                <a:off x="38100" y="-9525"/>
                <a:ext cx="4520279" cy="2487549"/>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170293" y="186017"/>
              <a:ext cx="22836362" cy="12317628"/>
              <a:chOff x="0" y="0"/>
              <a:chExt cx="4596479" cy="2479279"/>
            </a:xfrm>
          </p:grpSpPr>
          <p:sp>
            <p:nvSpPr>
              <p:cNvPr id="7" name="Freeform 7"/>
              <p:cNvSpPr/>
              <p:nvPr/>
            </p:nvSpPr>
            <p:spPr>
              <a:xfrm>
                <a:off x="0" y="0"/>
                <a:ext cx="4596479" cy="2479279"/>
              </a:xfrm>
              <a:custGeom>
                <a:avLst/>
                <a:gdLst/>
                <a:ahLst/>
                <a:cxnLst/>
                <a:rect l="l" t="t" r="r" b="b"/>
                <a:pathLst>
                  <a:path w="4596479" h="2479279">
                    <a:moveTo>
                      <a:pt x="4517061" y="0"/>
                    </a:moveTo>
                    <a:lnTo>
                      <a:pt x="79418" y="0"/>
                    </a:lnTo>
                    <a:cubicBezTo>
                      <a:pt x="79418" y="43699"/>
                      <a:pt x="44079" y="79418"/>
                      <a:pt x="0" y="79418"/>
                    </a:cubicBezTo>
                    <a:lnTo>
                      <a:pt x="0" y="2399861"/>
                    </a:lnTo>
                    <a:cubicBezTo>
                      <a:pt x="43699" y="2399861"/>
                      <a:pt x="79418" y="2435200"/>
                      <a:pt x="79418" y="2479279"/>
                    </a:cubicBezTo>
                    <a:lnTo>
                      <a:pt x="4517061" y="2479279"/>
                    </a:lnTo>
                    <a:cubicBezTo>
                      <a:pt x="4517061" y="2435580"/>
                      <a:pt x="4552400" y="2399861"/>
                      <a:pt x="4596479" y="2399861"/>
                    </a:cubicBezTo>
                    <a:lnTo>
                      <a:pt x="4596479" y="79418"/>
                    </a:lnTo>
                    <a:cubicBezTo>
                      <a:pt x="4552780" y="79418"/>
                      <a:pt x="4517061" y="44079"/>
                      <a:pt x="4517061" y="0"/>
                    </a:cubicBezTo>
                    <a:close/>
                  </a:path>
                </a:pathLst>
              </a:custGeom>
              <a:solidFill>
                <a:srgbClr val="F8F2EC"/>
              </a:solidFill>
            </p:spPr>
          </p:sp>
          <p:sp>
            <p:nvSpPr>
              <p:cNvPr id="8" name="TextBox 8"/>
              <p:cNvSpPr txBox="1"/>
              <p:nvPr/>
            </p:nvSpPr>
            <p:spPr>
              <a:xfrm>
                <a:off x="38100" y="-9525"/>
                <a:ext cx="4520279" cy="2450704"/>
              </a:xfrm>
              <a:prstGeom prst="rect">
                <a:avLst/>
              </a:prstGeom>
            </p:spPr>
            <p:txBody>
              <a:bodyPr lIns="50800" tIns="50800" rIns="50800" bIns="50800" rtlCol="0" anchor="ctr"/>
              <a:lstStyle/>
              <a:p>
                <a:pPr algn="ctr">
                  <a:lnSpc>
                    <a:spcPts val="2659"/>
                  </a:lnSpc>
                </a:pPr>
                <a:endParaRPr/>
              </a:p>
            </p:txBody>
          </p:sp>
        </p:grpSp>
      </p:grpSp>
      <p:sp>
        <p:nvSpPr>
          <p:cNvPr id="9" name="Freeform 9"/>
          <p:cNvSpPr/>
          <p:nvPr/>
        </p:nvSpPr>
        <p:spPr>
          <a:xfrm>
            <a:off x="2427081" y="786498"/>
            <a:ext cx="13079181" cy="8714004"/>
          </a:xfrm>
          <a:custGeom>
            <a:avLst/>
            <a:gdLst/>
            <a:ahLst/>
            <a:cxnLst/>
            <a:rect l="l" t="t" r="r" b="b"/>
            <a:pathLst>
              <a:path w="13079181" h="8714004">
                <a:moveTo>
                  <a:pt x="0" y="0"/>
                </a:moveTo>
                <a:lnTo>
                  <a:pt x="13079181" y="0"/>
                </a:lnTo>
                <a:lnTo>
                  <a:pt x="13079181" y="8714004"/>
                </a:lnTo>
                <a:lnTo>
                  <a:pt x="0" y="8714004"/>
                </a:lnTo>
                <a:lnTo>
                  <a:pt x="0" y="0"/>
                </a:lnTo>
                <a:close/>
              </a:path>
            </a:pathLst>
          </a:custGeom>
          <a:blipFill>
            <a:blip r:embed="rId2">
              <a:alphaModFix amt="19999"/>
            </a:blip>
            <a:stretch>
              <a:fillRect/>
            </a:stretch>
          </a:blipFill>
        </p:spPr>
      </p:sp>
      <p:sp>
        <p:nvSpPr>
          <p:cNvPr id="10" name="Freeform 10"/>
          <p:cNvSpPr/>
          <p:nvPr/>
        </p:nvSpPr>
        <p:spPr>
          <a:xfrm>
            <a:off x="1028700" y="1470506"/>
            <a:ext cx="7480563" cy="7345987"/>
          </a:xfrm>
          <a:custGeom>
            <a:avLst/>
            <a:gdLst/>
            <a:ahLst/>
            <a:cxnLst/>
            <a:rect l="l" t="t" r="r" b="b"/>
            <a:pathLst>
              <a:path w="7480563" h="7345987">
                <a:moveTo>
                  <a:pt x="0" y="0"/>
                </a:moveTo>
                <a:lnTo>
                  <a:pt x="7480563" y="0"/>
                </a:lnTo>
                <a:lnTo>
                  <a:pt x="7480563" y="7345988"/>
                </a:lnTo>
                <a:lnTo>
                  <a:pt x="0" y="7345988"/>
                </a:lnTo>
                <a:lnTo>
                  <a:pt x="0" y="0"/>
                </a:lnTo>
                <a:close/>
              </a:path>
            </a:pathLst>
          </a:custGeom>
          <a:blipFill>
            <a:blip r:embed="rId3"/>
            <a:stretch>
              <a:fillRect/>
            </a:stretch>
          </a:blipFill>
        </p:spPr>
      </p:sp>
      <p:sp>
        <p:nvSpPr>
          <p:cNvPr id="11" name="TextBox 11"/>
          <p:cNvSpPr txBox="1"/>
          <p:nvPr/>
        </p:nvSpPr>
        <p:spPr>
          <a:xfrm>
            <a:off x="5447800" y="7590795"/>
            <a:ext cx="2647005" cy="940758"/>
          </a:xfrm>
          <a:prstGeom prst="rect">
            <a:avLst/>
          </a:prstGeom>
        </p:spPr>
        <p:txBody>
          <a:bodyPr lIns="0" tIns="0" rIns="0" bIns="0" rtlCol="0" anchor="t">
            <a:spAutoFit/>
          </a:bodyPr>
          <a:lstStyle/>
          <a:p>
            <a:pPr algn="ctr">
              <a:lnSpc>
                <a:spcPts val="2490"/>
              </a:lnSpc>
            </a:pPr>
            <a:r>
              <a:rPr lang="en-US" sz="2092">
                <a:solidFill>
                  <a:srgbClr val="261310"/>
                </a:solidFill>
                <a:latin typeface="Grand Cru S Bold"/>
              </a:rPr>
              <a:t>Distinct  difference of  landmarks  for each  hand-signs</a:t>
            </a:r>
          </a:p>
        </p:txBody>
      </p:sp>
      <p:sp>
        <p:nvSpPr>
          <p:cNvPr id="12" name="Freeform 12"/>
          <p:cNvSpPr/>
          <p:nvPr/>
        </p:nvSpPr>
        <p:spPr>
          <a:xfrm>
            <a:off x="8966671" y="1503430"/>
            <a:ext cx="8292629" cy="3366783"/>
          </a:xfrm>
          <a:custGeom>
            <a:avLst/>
            <a:gdLst/>
            <a:ahLst/>
            <a:cxnLst/>
            <a:rect l="l" t="t" r="r" b="b"/>
            <a:pathLst>
              <a:path w="8292629" h="3366783">
                <a:moveTo>
                  <a:pt x="0" y="0"/>
                </a:moveTo>
                <a:lnTo>
                  <a:pt x="8292629" y="0"/>
                </a:lnTo>
                <a:lnTo>
                  <a:pt x="8292629" y="3366783"/>
                </a:lnTo>
                <a:lnTo>
                  <a:pt x="0" y="3366783"/>
                </a:lnTo>
                <a:lnTo>
                  <a:pt x="0" y="0"/>
                </a:lnTo>
                <a:close/>
              </a:path>
            </a:pathLst>
          </a:custGeom>
          <a:blipFill>
            <a:blip r:embed="rId3"/>
            <a:stretch>
              <a:fillRect r="-111276" b="-411026"/>
            </a:stretch>
          </a:blipFill>
        </p:spPr>
      </p:sp>
      <p:sp>
        <p:nvSpPr>
          <p:cNvPr id="13" name="Freeform 13"/>
          <p:cNvSpPr/>
          <p:nvPr/>
        </p:nvSpPr>
        <p:spPr>
          <a:xfrm>
            <a:off x="4962904" y="4351464"/>
            <a:ext cx="3546359" cy="1518225"/>
          </a:xfrm>
          <a:custGeom>
            <a:avLst/>
            <a:gdLst/>
            <a:ahLst/>
            <a:cxnLst/>
            <a:rect l="l" t="t" r="r" b="b"/>
            <a:pathLst>
              <a:path w="3546359" h="1518225">
                <a:moveTo>
                  <a:pt x="0" y="0"/>
                </a:moveTo>
                <a:lnTo>
                  <a:pt x="3546359" y="0"/>
                </a:lnTo>
                <a:lnTo>
                  <a:pt x="3546359" y="1518225"/>
                </a:lnTo>
                <a:lnTo>
                  <a:pt x="0" y="1518225"/>
                </a:lnTo>
                <a:lnTo>
                  <a:pt x="0" y="0"/>
                </a:lnTo>
                <a:close/>
              </a:path>
            </a:pathLst>
          </a:custGeom>
          <a:blipFill>
            <a:blip r:embed="rId3"/>
            <a:stretch>
              <a:fillRect l="-110936" t="-189758" b="-194095"/>
            </a:stretch>
          </a:blipFill>
        </p:spPr>
      </p:sp>
      <p:sp>
        <p:nvSpPr>
          <p:cNvPr id="14" name="Freeform 14"/>
          <p:cNvSpPr/>
          <p:nvPr/>
        </p:nvSpPr>
        <p:spPr>
          <a:xfrm>
            <a:off x="4962904" y="5869689"/>
            <a:ext cx="3546359" cy="1473402"/>
          </a:xfrm>
          <a:custGeom>
            <a:avLst/>
            <a:gdLst/>
            <a:ahLst/>
            <a:cxnLst/>
            <a:rect l="l" t="t" r="r" b="b"/>
            <a:pathLst>
              <a:path w="3546359" h="1473402">
                <a:moveTo>
                  <a:pt x="0" y="0"/>
                </a:moveTo>
                <a:lnTo>
                  <a:pt x="3546359" y="0"/>
                </a:lnTo>
                <a:lnTo>
                  <a:pt x="3546359" y="1473402"/>
                </a:lnTo>
                <a:lnTo>
                  <a:pt x="0" y="1473402"/>
                </a:lnTo>
                <a:lnTo>
                  <a:pt x="0" y="0"/>
                </a:lnTo>
                <a:close/>
              </a:path>
            </a:pathLst>
          </a:custGeom>
          <a:blipFill>
            <a:blip r:embed="rId3"/>
            <a:stretch>
              <a:fillRect l="-110936" t="-298573" b="-99999"/>
            </a:stretch>
          </a:blipFill>
        </p:spPr>
      </p:sp>
      <p:sp>
        <p:nvSpPr>
          <p:cNvPr id="15" name="Freeform 15"/>
          <p:cNvSpPr/>
          <p:nvPr/>
        </p:nvSpPr>
        <p:spPr>
          <a:xfrm>
            <a:off x="1028700" y="7343091"/>
            <a:ext cx="3540655" cy="1473402"/>
          </a:xfrm>
          <a:custGeom>
            <a:avLst/>
            <a:gdLst/>
            <a:ahLst/>
            <a:cxnLst/>
            <a:rect l="l" t="t" r="r" b="b"/>
            <a:pathLst>
              <a:path w="3540655" h="1473402">
                <a:moveTo>
                  <a:pt x="0" y="0"/>
                </a:moveTo>
                <a:lnTo>
                  <a:pt x="3540655" y="0"/>
                </a:lnTo>
                <a:lnTo>
                  <a:pt x="3540655" y="1473403"/>
                </a:lnTo>
                <a:lnTo>
                  <a:pt x="0" y="1473403"/>
                </a:lnTo>
                <a:lnTo>
                  <a:pt x="0" y="0"/>
                </a:lnTo>
                <a:close/>
              </a:path>
            </a:pathLst>
          </a:custGeom>
          <a:blipFill>
            <a:blip r:embed="rId3"/>
            <a:stretch>
              <a:fillRect t="-398573" r="-111276"/>
            </a:stretch>
          </a:blipFill>
        </p:spPr>
      </p:sp>
      <p:sp>
        <p:nvSpPr>
          <p:cNvPr id="16" name="Freeform 16"/>
          <p:cNvSpPr/>
          <p:nvPr/>
        </p:nvSpPr>
        <p:spPr>
          <a:xfrm>
            <a:off x="1028700" y="5869689"/>
            <a:ext cx="3540655" cy="1473402"/>
          </a:xfrm>
          <a:custGeom>
            <a:avLst/>
            <a:gdLst/>
            <a:ahLst/>
            <a:cxnLst/>
            <a:rect l="l" t="t" r="r" b="b"/>
            <a:pathLst>
              <a:path w="3540655" h="1473402">
                <a:moveTo>
                  <a:pt x="0" y="0"/>
                </a:moveTo>
                <a:lnTo>
                  <a:pt x="3540655" y="0"/>
                </a:lnTo>
                <a:lnTo>
                  <a:pt x="3540655" y="1473402"/>
                </a:lnTo>
                <a:lnTo>
                  <a:pt x="0" y="1473402"/>
                </a:lnTo>
                <a:lnTo>
                  <a:pt x="0" y="0"/>
                </a:lnTo>
                <a:close/>
              </a:path>
            </a:pathLst>
          </a:custGeom>
          <a:blipFill>
            <a:blip r:embed="rId3"/>
            <a:stretch>
              <a:fillRect t="-298573" r="-111276" b="-99999"/>
            </a:stretch>
          </a:blipFill>
        </p:spPr>
      </p:sp>
      <p:sp>
        <p:nvSpPr>
          <p:cNvPr id="17" name="Freeform 17"/>
          <p:cNvSpPr/>
          <p:nvPr/>
        </p:nvSpPr>
        <p:spPr>
          <a:xfrm>
            <a:off x="1028700" y="4450534"/>
            <a:ext cx="3540655" cy="1452079"/>
          </a:xfrm>
          <a:custGeom>
            <a:avLst/>
            <a:gdLst/>
            <a:ahLst/>
            <a:cxnLst/>
            <a:rect l="l" t="t" r="r" b="b"/>
            <a:pathLst>
              <a:path w="3540655" h="1452079">
                <a:moveTo>
                  <a:pt x="0" y="0"/>
                </a:moveTo>
                <a:lnTo>
                  <a:pt x="3540655" y="0"/>
                </a:lnTo>
                <a:lnTo>
                  <a:pt x="3540655" y="1452079"/>
                </a:lnTo>
                <a:lnTo>
                  <a:pt x="0" y="1452079"/>
                </a:lnTo>
                <a:lnTo>
                  <a:pt x="0" y="0"/>
                </a:lnTo>
                <a:close/>
              </a:path>
            </a:pathLst>
          </a:custGeom>
          <a:blipFill>
            <a:blip r:embed="rId3"/>
            <a:stretch>
              <a:fillRect t="-202957" r="-111276" b="-202936"/>
            </a:stretch>
          </a:blipFill>
        </p:spPr>
      </p:sp>
      <p:sp>
        <p:nvSpPr>
          <p:cNvPr id="18" name="Freeform 18"/>
          <p:cNvSpPr/>
          <p:nvPr/>
        </p:nvSpPr>
        <p:spPr>
          <a:xfrm>
            <a:off x="9004771" y="1503430"/>
            <a:ext cx="8163872" cy="3328265"/>
          </a:xfrm>
          <a:custGeom>
            <a:avLst/>
            <a:gdLst/>
            <a:ahLst/>
            <a:cxnLst/>
            <a:rect l="l" t="t" r="r" b="b"/>
            <a:pathLst>
              <a:path w="8163872" h="3328265">
                <a:moveTo>
                  <a:pt x="0" y="0"/>
                </a:moveTo>
                <a:lnTo>
                  <a:pt x="8163873" y="0"/>
                </a:lnTo>
                <a:lnTo>
                  <a:pt x="8163873" y="3328265"/>
                </a:lnTo>
                <a:lnTo>
                  <a:pt x="0" y="3328265"/>
                </a:lnTo>
                <a:lnTo>
                  <a:pt x="0" y="0"/>
                </a:lnTo>
                <a:close/>
              </a:path>
            </a:pathLst>
          </a:custGeom>
          <a:blipFill>
            <a:blip r:embed="rId3"/>
            <a:stretch>
              <a:fillRect t="-100738" r="-111276" b="-308175"/>
            </a:stretch>
          </a:blipFill>
        </p:spPr>
      </p:sp>
      <p:sp>
        <p:nvSpPr>
          <p:cNvPr id="19" name="Freeform 19"/>
          <p:cNvSpPr/>
          <p:nvPr/>
        </p:nvSpPr>
        <p:spPr>
          <a:xfrm>
            <a:off x="8966671" y="5455126"/>
            <a:ext cx="8292629" cy="3361368"/>
          </a:xfrm>
          <a:custGeom>
            <a:avLst/>
            <a:gdLst/>
            <a:ahLst/>
            <a:cxnLst/>
            <a:rect l="l" t="t" r="r" b="b"/>
            <a:pathLst>
              <a:path w="8292629" h="3361368">
                <a:moveTo>
                  <a:pt x="0" y="0"/>
                </a:moveTo>
                <a:lnTo>
                  <a:pt x="8292629" y="0"/>
                </a:lnTo>
                <a:lnTo>
                  <a:pt x="8292629" y="3361368"/>
                </a:lnTo>
                <a:lnTo>
                  <a:pt x="0" y="3361368"/>
                </a:lnTo>
                <a:lnTo>
                  <a:pt x="0" y="0"/>
                </a:lnTo>
                <a:close/>
              </a:path>
            </a:pathLst>
          </a:custGeom>
          <a:blipFill>
            <a:blip r:embed="rId3"/>
            <a:stretch>
              <a:fillRect l="-110936" b="-411026"/>
            </a:stretch>
          </a:blipFill>
        </p:spPr>
      </p:sp>
      <p:sp>
        <p:nvSpPr>
          <p:cNvPr id="20" name="Freeform 20"/>
          <p:cNvSpPr/>
          <p:nvPr/>
        </p:nvSpPr>
        <p:spPr>
          <a:xfrm>
            <a:off x="9072193" y="5455126"/>
            <a:ext cx="8029028" cy="3361368"/>
          </a:xfrm>
          <a:custGeom>
            <a:avLst/>
            <a:gdLst/>
            <a:ahLst/>
            <a:cxnLst/>
            <a:rect l="l" t="t" r="r" b="b"/>
            <a:pathLst>
              <a:path w="8029028" h="3361368">
                <a:moveTo>
                  <a:pt x="0" y="0"/>
                </a:moveTo>
                <a:lnTo>
                  <a:pt x="8029029" y="0"/>
                </a:lnTo>
                <a:lnTo>
                  <a:pt x="8029029" y="3361368"/>
                </a:lnTo>
                <a:lnTo>
                  <a:pt x="0" y="3361368"/>
                </a:lnTo>
                <a:lnTo>
                  <a:pt x="0" y="0"/>
                </a:lnTo>
                <a:close/>
              </a:path>
            </a:pathLst>
          </a:custGeom>
          <a:blipFill>
            <a:blip r:embed="rId3"/>
            <a:stretch>
              <a:fillRect l="-110936" t="-97226" b="-297555"/>
            </a:stretch>
          </a:blipFill>
        </p:spPr>
      </p:sp>
    </p:spTree>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BCDBD3"/>
        </a:solidFill>
        <a:effectLst/>
      </p:bgPr>
    </p:bg>
    <p:spTree>
      <p:nvGrpSpPr>
        <p:cNvPr id="1" name=""/>
        <p:cNvGrpSpPr/>
        <p:nvPr/>
      </p:nvGrpSpPr>
      <p:grpSpPr>
        <a:xfrm>
          <a:off x="0" y="0"/>
          <a:ext cx="0" cy="0"/>
          <a:chOff x="0" y="0"/>
          <a:chExt cx="0" cy="0"/>
        </a:xfrm>
      </p:grpSpPr>
      <p:grpSp>
        <p:nvGrpSpPr>
          <p:cNvPr id="2" name="Group 2"/>
          <p:cNvGrpSpPr/>
          <p:nvPr/>
        </p:nvGrpSpPr>
        <p:grpSpPr>
          <a:xfrm>
            <a:off x="441723" y="379852"/>
            <a:ext cx="17404553" cy="9527296"/>
            <a:chOff x="0" y="0"/>
            <a:chExt cx="23206071" cy="12703061"/>
          </a:xfrm>
        </p:grpSpPr>
        <p:grpSp>
          <p:nvGrpSpPr>
            <p:cNvPr id="3" name="Group 3"/>
            <p:cNvGrpSpPr/>
            <p:nvPr/>
          </p:nvGrpSpPr>
          <p:grpSpPr>
            <a:xfrm>
              <a:off x="0" y="0"/>
              <a:ext cx="23206071" cy="12703061"/>
              <a:chOff x="0" y="0"/>
              <a:chExt cx="4596479" cy="2516124"/>
            </a:xfrm>
          </p:grpSpPr>
          <p:sp>
            <p:nvSpPr>
              <p:cNvPr id="4" name="Freeform 4"/>
              <p:cNvSpPr/>
              <p:nvPr/>
            </p:nvSpPr>
            <p:spPr>
              <a:xfrm>
                <a:off x="0" y="0"/>
                <a:ext cx="4596479" cy="2516124"/>
              </a:xfrm>
              <a:custGeom>
                <a:avLst/>
                <a:gdLst/>
                <a:ahLst/>
                <a:cxnLst/>
                <a:rect l="l" t="t" r="r" b="b"/>
                <a:pathLst>
                  <a:path w="4596479" h="2516124">
                    <a:moveTo>
                      <a:pt x="4517061" y="0"/>
                    </a:moveTo>
                    <a:lnTo>
                      <a:pt x="79418" y="0"/>
                    </a:lnTo>
                    <a:cubicBezTo>
                      <a:pt x="79418" y="43699"/>
                      <a:pt x="44079" y="79418"/>
                      <a:pt x="0" y="79418"/>
                    </a:cubicBezTo>
                    <a:lnTo>
                      <a:pt x="0" y="2436706"/>
                    </a:lnTo>
                    <a:cubicBezTo>
                      <a:pt x="43699" y="2436706"/>
                      <a:pt x="79418" y="2472045"/>
                      <a:pt x="79418" y="2516124"/>
                    </a:cubicBezTo>
                    <a:lnTo>
                      <a:pt x="4517061" y="2516124"/>
                    </a:lnTo>
                    <a:cubicBezTo>
                      <a:pt x="4517061" y="2472425"/>
                      <a:pt x="4552400" y="2436706"/>
                      <a:pt x="4596479" y="2436706"/>
                    </a:cubicBezTo>
                    <a:lnTo>
                      <a:pt x="4596479" y="79418"/>
                    </a:lnTo>
                    <a:cubicBezTo>
                      <a:pt x="4552780" y="79418"/>
                      <a:pt x="4517061" y="44079"/>
                      <a:pt x="4517061" y="0"/>
                    </a:cubicBezTo>
                    <a:close/>
                  </a:path>
                </a:pathLst>
              </a:custGeom>
              <a:solidFill>
                <a:srgbClr val="000000">
                  <a:alpha val="0"/>
                </a:srgbClr>
              </a:solidFill>
              <a:ln w="19050" cap="sq">
                <a:solidFill>
                  <a:srgbClr val="261310"/>
                </a:solidFill>
                <a:prstDash val="solid"/>
                <a:miter/>
              </a:ln>
            </p:spPr>
          </p:sp>
          <p:sp>
            <p:nvSpPr>
              <p:cNvPr id="5" name="TextBox 5"/>
              <p:cNvSpPr txBox="1"/>
              <p:nvPr/>
            </p:nvSpPr>
            <p:spPr>
              <a:xfrm>
                <a:off x="38100" y="-9525"/>
                <a:ext cx="4520279" cy="2487549"/>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170293" y="186017"/>
              <a:ext cx="22836362" cy="12317628"/>
              <a:chOff x="0" y="0"/>
              <a:chExt cx="4596479" cy="2479279"/>
            </a:xfrm>
          </p:grpSpPr>
          <p:sp>
            <p:nvSpPr>
              <p:cNvPr id="7" name="Freeform 7"/>
              <p:cNvSpPr/>
              <p:nvPr/>
            </p:nvSpPr>
            <p:spPr>
              <a:xfrm>
                <a:off x="0" y="0"/>
                <a:ext cx="4596479" cy="2479279"/>
              </a:xfrm>
              <a:custGeom>
                <a:avLst/>
                <a:gdLst/>
                <a:ahLst/>
                <a:cxnLst/>
                <a:rect l="l" t="t" r="r" b="b"/>
                <a:pathLst>
                  <a:path w="4596479" h="2479279">
                    <a:moveTo>
                      <a:pt x="4517061" y="0"/>
                    </a:moveTo>
                    <a:lnTo>
                      <a:pt x="79418" y="0"/>
                    </a:lnTo>
                    <a:cubicBezTo>
                      <a:pt x="79418" y="43699"/>
                      <a:pt x="44079" y="79418"/>
                      <a:pt x="0" y="79418"/>
                    </a:cubicBezTo>
                    <a:lnTo>
                      <a:pt x="0" y="2399861"/>
                    </a:lnTo>
                    <a:cubicBezTo>
                      <a:pt x="43699" y="2399861"/>
                      <a:pt x="79418" y="2435200"/>
                      <a:pt x="79418" y="2479279"/>
                    </a:cubicBezTo>
                    <a:lnTo>
                      <a:pt x="4517061" y="2479279"/>
                    </a:lnTo>
                    <a:cubicBezTo>
                      <a:pt x="4517061" y="2435580"/>
                      <a:pt x="4552400" y="2399861"/>
                      <a:pt x="4596479" y="2399861"/>
                    </a:cubicBezTo>
                    <a:lnTo>
                      <a:pt x="4596479" y="79418"/>
                    </a:lnTo>
                    <a:cubicBezTo>
                      <a:pt x="4552780" y="79418"/>
                      <a:pt x="4517061" y="44079"/>
                      <a:pt x="4517061" y="0"/>
                    </a:cubicBezTo>
                    <a:close/>
                  </a:path>
                </a:pathLst>
              </a:custGeom>
              <a:solidFill>
                <a:srgbClr val="F8F2EC"/>
              </a:solidFill>
            </p:spPr>
          </p:sp>
          <p:sp>
            <p:nvSpPr>
              <p:cNvPr id="8" name="TextBox 8"/>
              <p:cNvSpPr txBox="1"/>
              <p:nvPr/>
            </p:nvSpPr>
            <p:spPr>
              <a:xfrm>
                <a:off x="38100" y="-9525"/>
                <a:ext cx="4520279" cy="2450704"/>
              </a:xfrm>
              <a:prstGeom prst="rect">
                <a:avLst/>
              </a:prstGeom>
            </p:spPr>
            <p:txBody>
              <a:bodyPr lIns="50800" tIns="50800" rIns="50800" bIns="50800" rtlCol="0" anchor="ctr"/>
              <a:lstStyle/>
              <a:p>
                <a:pPr algn="ctr">
                  <a:lnSpc>
                    <a:spcPts val="2659"/>
                  </a:lnSpc>
                </a:pPr>
                <a:endParaRPr/>
              </a:p>
            </p:txBody>
          </p:sp>
        </p:grpSp>
      </p:grpSp>
      <p:sp>
        <p:nvSpPr>
          <p:cNvPr id="9" name="Freeform 9"/>
          <p:cNvSpPr/>
          <p:nvPr/>
        </p:nvSpPr>
        <p:spPr>
          <a:xfrm>
            <a:off x="2427081" y="786498"/>
            <a:ext cx="13079181" cy="8714004"/>
          </a:xfrm>
          <a:custGeom>
            <a:avLst/>
            <a:gdLst/>
            <a:ahLst/>
            <a:cxnLst/>
            <a:rect l="l" t="t" r="r" b="b"/>
            <a:pathLst>
              <a:path w="13079181" h="8714004">
                <a:moveTo>
                  <a:pt x="0" y="0"/>
                </a:moveTo>
                <a:lnTo>
                  <a:pt x="13079181" y="0"/>
                </a:lnTo>
                <a:lnTo>
                  <a:pt x="13079181" y="8714004"/>
                </a:lnTo>
                <a:lnTo>
                  <a:pt x="0" y="8714004"/>
                </a:lnTo>
                <a:lnTo>
                  <a:pt x="0" y="0"/>
                </a:lnTo>
                <a:close/>
              </a:path>
            </a:pathLst>
          </a:custGeom>
          <a:blipFill>
            <a:blip r:embed="rId2">
              <a:alphaModFix amt="19999"/>
            </a:blip>
            <a:stretch>
              <a:fillRect/>
            </a:stretch>
          </a:blipFill>
        </p:spPr>
      </p:sp>
      <p:grpSp>
        <p:nvGrpSpPr>
          <p:cNvPr id="10" name="Group 10"/>
          <p:cNvGrpSpPr/>
          <p:nvPr/>
        </p:nvGrpSpPr>
        <p:grpSpPr>
          <a:xfrm>
            <a:off x="1028700" y="4426334"/>
            <a:ext cx="7807743" cy="976775"/>
            <a:chOff x="0" y="0"/>
            <a:chExt cx="2056360" cy="257258"/>
          </a:xfrm>
        </p:grpSpPr>
        <p:sp>
          <p:nvSpPr>
            <p:cNvPr id="11" name="Freeform 11"/>
            <p:cNvSpPr/>
            <p:nvPr/>
          </p:nvSpPr>
          <p:spPr>
            <a:xfrm>
              <a:off x="0" y="0"/>
              <a:ext cx="2056360" cy="257258"/>
            </a:xfrm>
            <a:custGeom>
              <a:avLst/>
              <a:gdLst/>
              <a:ahLst/>
              <a:cxnLst/>
              <a:rect l="l" t="t" r="r" b="b"/>
              <a:pathLst>
                <a:path w="2056360" h="257258">
                  <a:moveTo>
                    <a:pt x="50570" y="0"/>
                  </a:moveTo>
                  <a:lnTo>
                    <a:pt x="2005790" y="0"/>
                  </a:lnTo>
                  <a:cubicBezTo>
                    <a:pt x="2019202" y="0"/>
                    <a:pt x="2032065" y="5328"/>
                    <a:pt x="2041549" y="14812"/>
                  </a:cubicBezTo>
                  <a:cubicBezTo>
                    <a:pt x="2051032" y="24295"/>
                    <a:pt x="2056360" y="37158"/>
                    <a:pt x="2056360" y="50570"/>
                  </a:cubicBezTo>
                  <a:lnTo>
                    <a:pt x="2056360" y="206688"/>
                  </a:lnTo>
                  <a:cubicBezTo>
                    <a:pt x="2056360" y="234617"/>
                    <a:pt x="2033719" y="257258"/>
                    <a:pt x="2005790" y="257258"/>
                  </a:cubicBezTo>
                  <a:lnTo>
                    <a:pt x="50570" y="257258"/>
                  </a:lnTo>
                  <a:cubicBezTo>
                    <a:pt x="22641" y="257258"/>
                    <a:pt x="0" y="234617"/>
                    <a:pt x="0" y="206688"/>
                  </a:cubicBezTo>
                  <a:lnTo>
                    <a:pt x="0" y="50570"/>
                  </a:lnTo>
                  <a:cubicBezTo>
                    <a:pt x="0" y="22641"/>
                    <a:pt x="22641" y="0"/>
                    <a:pt x="50570" y="0"/>
                  </a:cubicBezTo>
                  <a:close/>
                </a:path>
              </a:pathLst>
            </a:custGeom>
            <a:solidFill>
              <a:srgbClr val="195759"/>
            </a:solidFill>
          </p:spPr>
        </p:sp>
        <p:sp>
          <p:nvSpPr>
            <p:cNvPr id="12" name="TextBox 12"/>
            <p:cNvSpPr txBox="1"/>
            <p:nvPr/>
          </p:nvSpPr>
          <p:spPr>
            <a:xfrm>
              <a:off x="0" y="-66675"/>
              <a:ext cx="2056360" cy="323933"/>
            </a:xfrm>
            <a:prstGeom prst="rect">
              <a:avLst/>
            </a:prstGeom>
          </p:spPr>
          <p:txBody>
            <a:bodyPr lIns="50800" tIns="50800" rIns="50800" bIns="50800" rtlCol="0" anchor="ctr"/>
            <a:lstStyle/>
            <a:p>
              <a:pPr algn="ctr">
                <a:lnSpc>
                  <a:spcPts val="4200"/>
                </a:lnSpc>
              </a:pPr>
              <a:r>
                <a:rPr lang="en-US" sz="3000">
                  <a:solidFill>
                    <a:srgbClr val="FFFFFF"/>
                  </a:solidFill>
                  <a:latin typeface="Raleway Semi-Bold"/>
                </a:rPr>
                <a:t>DEEP LEARNING MODELS</a:t>
              </a:r>
            </a:p>
          </p:txBody>
        </p:sp>
      </p:grpSp>
      <p:sp>
        <p:nvSpPr>
          <p:cNvPr id="13" name="TextBox 13"/>
          <p:cNvSpPr txBox="1"/>
          <p:nvPr/>
        </p:nvSpPr>
        <p:spPr>
          <a:xfrm>
            <a:off x="5220970" y="1038225"/>
            <a:ext cx="7846061" cy="2746666"/>
          </a:xfrm>
          <a:prstGeom prst="rect">
            <a:avLst/>
          </a:prstGeom>
        </p:spPr>
        <p:txBody>
          <a:bodyPr lIns="0" tIns="0" rIns="0" bIns="0" rtlCol="0" anchor="t">
            <a:spAutoFit/>
          </a:bodyPr>
          <a:lstStyle/>
          <a:p>
            <a:pPr algn="ctr">
              <a:lnSpc>
                <a:spcPts val="7183"/>
              </a:lnSpc>
            </a:pPr>
            <a:r>
              <a:rPr lang="en-US" sz="6036">
                <a:solidFill>
                  <a:srgbClr val="261310"/>
                </a:solidFill>
                <a:latin typeface="Grand Cru S Bold"/>
              </a:rPr>
              <a:t>How to convert sign language into text or speech </a:t>
            </a:r>
          </a:p>
        </p:txBody>
      </p:sp>
    </p:spTree>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BCDBD3"/>
        </a:solidFill>
        <a:effectLst/>
      </p:bgPr>
    </p:bg>
    <p:spTree>
      <p:nvGrpSpPr>
        <p:cNvPr id="1" name=""/>
        <p:cNvGrpSpPr/>
        <p:nvPr/>
      </p:nvGrpSpPr>
      <p:grpSpPr>
        <a:xfrm>
          <a:off x="0" y="0"/>
          <a:ext cx="0" cy="0"/>
          <a:chOff x="0" y="0"/>
          <a:chExt cx="0" cy="0"/>
        </a:xfrm>
      </p:grpSpPr>
      <p:grpSp>
        <p:nvGrpSpPr>
          <p:cNvPr id="2" name="Group 2"/>
          <p:cNvGrpSpPr/>
          <p:nvPr/>
        </p:nvGrpSpPr>
        <p:grpSpPr>
          <a:xfrm>
            <a:off x="441723" y="379852"/>
            <a:ext cx="17404553" cy="9527296"/>
            <a:chOff x="0" y="0"/>
            <a:chExt cx="23206071" cy="12703061"/>
          </a:xfrm>
        </p:grpSpPr>
        <p:grpSp>
          <p:nvGrpSpPr>
            <p:cNvPr id="3" name="Group 3"/>
            <p:cNvGrpSpPr/>
            <p:nvPr/>
          </p:nvGrpSpPr>
          <p:grpSpPr>
            <a:xfrm>
              <a:off x="0" y="0"/>
              <a:ext cx="23206071" cy="12703061"/>
              <a:chOff x="0" y="0"/>
              <a:chExt cx="4596479" cy="2516124"/>
            </a:xfrm>
          </p:grpSpPr>
          <p:sp>
            <p:nvSpPr>
              <p:cNvPr id="4" name="Freeform 4"/>
              <p:cNvSpPr/>
              <p:nvPr/>
            </p:nvSpPr>
            <p:spPr>
              <a:xfrm>
                <a:off x="0" y="0"/>
                <a:ext cx="4596479" cy="2516124"/>
              </a:xfrm>
              <a:custGeom>
                <a:avLst/>
                <a:gdLst/>
                <a:ahLst/>
                <a:cxnLst/>
                <a:rect l="l" t="t" r="r" b="b"/>
                <a:pathLst>
                  <a:path w="4596479" h="2516124">
                    <a:moveTo>
                      <a:pt x="4517061" y="0"/>
                    </a:moveTo>
                    <a:lnTo>
                      <a:pt x="79418" y="0"/>
                    </a:lnTo>
                    <a:cubicBezTo>
                      <a:pt x="79418" y="43699"/>
                      <a:pt x="44079" y="79418"/>
                      <a:pt x="0" y="79418"/>
                    </a:cubicBezTo>
                    <a:lnTo>
                      <a:pt x="0" y="2436706"/>
                    </a:lnTo>
                    <a:cubicBezTo>
                      <a:pt x="43699" y="2436706"/>
                      <a:pt x="79418" y="2472045"/>
                      <a:pt x="79418" y="2516124"/>
                    </a:cubicBezTo>
                    <a:lnTo>
                      <a:pt x="4517061" y="2516124"/>
                    </a:lnTo>
                    <a:cubicBezTo>
                      <a:pt x="4517061" y="2472425"/>
                      <a:pt x="4552400" y="2436706"/>
                      <a:pt x="4596479" y="2436706"/>
                    </a:cubicBezTo>
                    <a:lnTo>
                      <a:pt x="4596479" y="79418"/>
                    </a:lnTo>
                    <a:cubicBezTo>
                      <a:pt x="4552780" y="79418"/>
                      <a:pt x="4517061" y="44079"/>
                      <a:pt x="4517061" y="0"/>
                    </a:cubicBezTo>
                    <a:close/>
                  </a:path>
                </a:pathLst>
              </a:custGeom>
              <a:solidFill>
                <a:srgbClr val="000000">
                  <a:alpha val="0"/>
                </a:srgbClr>
              </a:solidFill>
              <a:ln w="19050" cap="sq">
                <a:solidFill>
                  <a:srgbClr val="261310"/>
                </a:solidFill>
                <a:prstDash val="solid"/>
                <a:miter/>
              </a:ln>
            </p:spPr>
          </p:sp>
          <p:sp>
            <p:nvSpPr>
              <p:cNvPr id="5" name="TextBox 5"/>
              <p:cNvSpPr txBox="1"/>
              <p:nvPr/>
            </p:nvSpPr>
            <p:spPr>
              <a:xfrm>
                <a:off x="38100" y="-9525"/>
                <a:ext cx="4520279" cy="2487549"/>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170293" y="186017"/>
              <a:ext cx="22836362" cy="12317628"/>
              <a:chOff x="0" y="0"/>
              <a:chExt cx="4596479" cy="2479279"/>
            </a:xfrm>
          </p:grpSpPr>
          <p:sp>
            <p:nvSpPr>
              <p:cNvPr id="7" name="Freeform 7"/>
              <p:cNvSpPr/>
              <p:nvPr/>
            </p:nvSpPr>
            <p:spPr>
              <a:xfrm>
                <a:off x="0" y="0"/>
                <a:ext cx="4596479" cy="2479279"/>
              </a:xfrm>
              <a:custGeom>
                <a:avLst/>
                <a:gdLst/>
                <a:ahLst/>
                <a:cxnLst/>
                <a:rect l="l" t="t" r="r" b="b"/>
                <a:pathLst>
                  <a:path w="4596479" h="2479279">
                    <a:moveTo>
                      <a:pt x="4517061" y="0"/>
                    </a:moveTo>
                    <a:lnTo>
                      <a:pt x="79418" y="0"/>
                    </a:lnTo>
                    <a:cubicBezTo>
                      <a:pt x="79418" y="43699"/>
                      <a:pt x="44079" y="79418"/>
                      <a:pt x="0" y="79418"/>
                    </a:cubicBezTo>
                    <a:lnTo>
                      <a:pt x="0" y="2399861"/>
                    </a:lnTo>
                    <a:cubicBezTo>
                      <a:pt x="43699" y="2399861"/>
                      <a:pt x="79418" y="2435200"/>
                      <a:pt x="79418" y="2479279"/>
                    </a:cubicBezTo>
                    <a:lnTo>
                      <a:pt x="4517061" y="2479279"/>
                    </a:lnTo>
                    <a:cubicBezTo>
                      <a:pt x="4517061" y="2435580"/>
                      <a:pt x="4552400" y="2399861"/>
                      <a:pt x="4596479" y="2399861"/>
                    </a:cubicBezTo>
                    <a:lnTo>
                      <a:pt x="4596479" y="79418"/>
                    </a:lnTo>
                    <a:cubicBezTo>
                      <a:pt x="4552780" y="79418"/>
                      <a:pt x="4517061" y="44079"/>
                      <a:pt x="4517061" y="0"/>
                    </a:cubicBezTo>
                    <a:close/>
                  </a:path>
                </a:pathLst>
              </a:custGeom>
              <a:solidFill>
                <a:srgbClr val="F8F2EC"/>
              </a:solidFill>
            </p:spPr>
          </p:sp>
          <p:sp>
            <p:nvSpPr>
              <p:cNvPr id="8" name="TextBox 8"/>
              <p:cNvSpPr txBox="1"/>
              <p:nvPr/>
            </p:nvSpPr>
            <p:spPr>
              <a:xfrm>
                <a:off x="38100" y="-9525"/>
                <a:ext cx="4520279" cy="2450704"/>
              </a:xfrm>
              <a:prstGeom prst="rect">
                <a:avLst/>
              </a:prstGeom>
            </p:spPr>
            <p:txBody>
              <a:bodyPr lIns="50800" tIns="50800" rIns="50800" bIns="50800" rtlCol="0" anchor="ctr"/>
              <a:lstStyle/>
              <a:p>
                <a:pPr algn="ctr">
                  <a:lnSpc>
                    <a:spcPts val="2659"/>
                  </a:lnSpc>
                </a:pPr>
                <a:endParaRPr/>
              </a:p>
            </p:txBody>
          </p:sp>
        </p:grpSp>
      </p:grpSp>
      <p:sp>
        <p:nvSpPr>
          <p:cNvPr id="9" name="Freeform 9"/>
          <p:cNvSpPr/>
          <p:nvPr/>
        </p:nvSpPr>
        <p:spPr>
          <a:xfrm>
            <a:off x="2427081" y="786498"/>
            <a:ext cx="13079181" cy="8714004"/>
          </a:xfrm>
          <a:custGeom>
            <a:avLst/>
            <a:gdLst/>
            <a:ahLst/>
            <a:cxnLst/>
            <a:rect l="l" t="t" r="r" b="b"/>
            <a:pathLst>
              <a:path w="13079181" h="8714004">
                <a:moveTo>
                  <a:pt x="0" y="0"/>
                </a:moveTo>
                <a:lnTo>
                  <a:pt x="13079181" y="0"/>
                </a:lnTo>
                <a:lnTo>
                  <a:pt x="13079181" y="8714004"/>
                </a:lnTo>
                <a:lnTo>
                  <a:pt x="0" y="8714004"/>
                </a:lnTo>
                <a:lnTo>
                  <a:pt x="0" y="0"/>
                </a:lnTo>
                <a:close/>
              </a:path>
            </a:pathLst>
          </a:custGeom>
          <a:blipFill>
            <a:blip r:embed="rId2">
              <a:alphaModFix amt="19999"/>
            </a:blip>
            <a:stretch>
              <a:fillRect/>
            </a:stretch>
          </a:blipFill>
        </p:spPr>
      </p:sp>
      <p:sp>
        <p:nvSpPr>
          <p:cNvPr id="10" name="Freeform 10"/>
          <p:cNvSpPr/>
          <p:nvPr/>
        </p:nvSpPr>
        <p:spPr>
          <a:xfrm>
            <a:off x="1028700" y="1470506"/>
            <a:ext cx="7480563" cy="7345987"/>
          </a:xfrm>
          <a:custGeom>
            <a:avLst/>
            <a:gdLst/>
            <a:ahLst/>
            <a:cxnLst/>
            <a:rect l="l" t="t" r="r" b="b"/>
            <a:pathLst>
              <a:path w="7480563" h="7345987">
                <a:moveTo>
                  <a:pt x="0" y="0"/>
                </a:moveTo>
                <a:lnTo>
                  <a:pt x="7480563" y="0"/>
                </a:lnTo>
                <a:lnTo>
                  <a:pt x="7480563" y="7345988"/>
                </a:lnTo>
                <a:lnTo>
                  <a:pt x="0" y="7345988"/>
                </a:lnTo>
                <a:lnTo>
                  <a:pt x="0" y="0"/>
                </a:lnTo>
                <a:close/>
              </a:path>
            </a:pathLst>
          </a:custGeom>
          <a:blipFill>
            <a:blip r:embed="rId3"/>
            <a:stretch>
              <a:fillRect/>
            </a:stretch>
          </a:blipFill>
        </p:spPr>
      </p:sp>
      <p:sp>
        <p:nvSpPr>
          <p:cNvPr id="11" name="TextBox 11"/>
          <p:cNvSpPr txBox="1"/>
          <p:nvPr/>
        </p:nvSpPr>
        <p:spPr>
          <a:xfrm>
            <a:off x="5447800" y="7590795"/>
            <a:ext cx="2647005" cy="940758"/>
          </a:xfrm>
          <a:prstGeom prst="rect">
            <a:avLst/>
          </a:prstGeom>
        </p:spPr>
        <p:txBody>
          <a:bodyPr lIns="0" tIns="0" rIns="0" bIns="0" rtlCol="0" anchor="t">
            <a:spAutoFit/>
          </a:bodyPr>
          <a:lstStyle/>
          <a:p>
            <a:pPr algn="ctr">
              <a:lnSpc>
                <a:spcPts val="2490"/>
              </a:lnSpc>
            </a:pPr>
            <a:r>
              <a:rPr lang="en-US" sz="2092">
                <a:solidFill>
                  <a:srgbClr val="261310"/>
                </a:solidFill>
                <a:latin typeface="Grand Cru S Bold"/>
              </a:rPr>
              <a:t>Distinct  difference of  landmarks  for each  hand-signs</a:t>
            </a:r>
          </a:p>
        </p:txBody>
      </p:sp>
      <p:sp>
        <p:nvSpPr>
          <p:cNvPr id="12" name="Freeform 12"/>
          <p:cNvSpPr/>
          <p:nvPr/>
        </p:nvSpPr>
        <p:spPr>
          <a:xfrm>
            <a:off x="8966671" y="1503430"/>
            <a:ext cx="8292629" cy="3366783"/>
          </a:xfrm>
          <a:custGeom>
            <a:avLst/>
            <a:gdLst/>
            <a:ahLst/>
            <a:cxnLst/>
            <a:rect l="l" t="t" r="r" b="b"/>
            <a:pathLst>
              <a:path w="8292629" h="3366783">
                <a:moveTo>
                  <a:pt x="0" y="0"/>
                </a:moveTo>
                <a:lnTo>
                  <a:pt x="8292629" y="0"/>
                </a:lnTo>
                <a:lnTo>
                  <a:pt x="8292629" y="3366783"/>
                </a:lnTo>
                <a:lnTo>
                  <a:pt x="0" y="3366783"/>
                </a:lnTo>
                <a:lnTo>
                  <a:pt x="0" y="0"/>
                </a:lnTo>
                <a:close/>
              </a:path>
            </a:pathLst>
          </a:custGeom>
          <a:blipFill>
            <a:blip r:embed="rId3"/>
            <a:stretch>
              <a:fillRect r="-111276" b="-411026"/>
            </a:stretch>
          </a:blipFill>
        </p:spPr>
      </p:sp>
      <p:sp>
        <p:nvSpPr>
          <p:cNvPr id="13" name="Freeform 13"/>
          <p:cNvSpPr/>
          <p:nvPr/>
        </p:nvSpPr>
        <p:spPr>
          <a:xfrm>
            <a:off x="4962904" y="5869689"/>
            <a:ext cx="3546359" cy="1473402"/>
          </a:xfrm>
          <a:custGeom>
            <a:avLst/>
            <a:gdLst/>
            <a:ahLst/>
            <a:cxnLst/>
            <a:rect l="l" t="t" r="r" b="b"/>
            <a:pathLst>
              <a:path w="3546359" h="1473402">
                <a:moveTo>
                  <a:pt x="0" y="0"/>
                </a:moveTo>
                <a:lnTo>
                  <a:pt x="3546359" y="0"/>
                </a:lnTo>
                <a:lnTo>
                  <a:pt x="3546359" y="1473402"/>
                </a:lnTo>
                <a:lnTo>
                  <a:pt x="0" y="1473402"/>
                </a:lnTo>
                <a:lnTo>
                  <a:pt x="0" y="0"/>
                </a:lnTo>
                <a:close/>
              </a:path>
            </a:pathLst>
          </a:custGeom>
          <a:blipFill>
            <a:blip r:embed="rId3"/>
            <a:stretch>
              <a:fillRect l="-110936" t="-298573" b="-99999"/>
            </a:stretch>
          </a:blipFill>
        </p:spPr>
      </p:sp>
      <p:sp>
        <p:nvSpPr>
          <p:cNvPr id="14" name="Freeform 14"/>
          <p:cNvSpPr/>
          <p:nvPr/>
        </p:nvSpPr>
        <p:spPr>
          <a:xfrm>
            <a:off x="1028700" y="7343091"/>
            <a:ext cx="3540655" cy="1473402"/>
          </a:xfrm>
          <a:custGeom>
            <a:avLst/>
            <a:gdLst/>
            <a:ahLst/>
            <a:cxnLst/>
            <a:rect l="l" t="t" r="r" b="b"/>
            <a:pathLst>
              <a:path w="3540655" h="1473402">
                <a:moveTo>
                  <a:pt x="0" y="0"/>
                </a:moveTo>
                <a:lnTo>
                  <a:pt x="3540655" y="0"/>
                </a:lnTo>
                <a:lnTo>
                  <a:pt x="3540655" y="1473403"/>
                </a:lnTo>
                <a:lnTo>
                  <a:pt x="0" y="1473403"/>
                </a:lnTo>
                <a:lnTo>
                  <a:pt x="0" y="0"/>
                </a:lnTo>
                <a:close/>
              </a:path>
            </a:pathLst>
          </a:custGeom>
          <a:blipFill>
            <a:blip r:embed="rId3"/>
            <a:stretch>
              <a:fillRect t="-398573" r="-111276"/>
            </a:stretch>
          </a:blipFill>
        </p:spPr>
      </p:sp>
      <p:sp>
        <p:nvSpPr>
          <p:cNvPr id="15" name="Freeform 15"/>
          <p:cNvSpPr/>
          <p:nvPr/>
        </p:nvSpPr>
        <p:spPr>
          <a:xfrm>
            <a:off x="1028700" y="5869689"/>
            <a:ext cx="3540655" cy="1473402"/>
          </a:xfrm>
          <a:custGeom>
            <a:avLst/>
            <a:gdLst/>
            <a:ahLst/>
            <a:cxnLst/>
            <a:rect l="l" t="t" r="r" b="b"/>
            <a:pathLst>
              <a:path w="3540655" h="1473402">
                <a:moveTo>
                  <a:pt x="0" y="0"/>
                </a:moveTo>
                <a:lnTo>
                  <a:pt x="3540655" y="0"/>
                </a:lnTo>
                <a:lnTo>
                  <a:pt x="3540655" y="1473402"/>
                </a:lnTo>
                <a:lnTo>
                  <a:pt x="0" y="1473402"/>
                </a:lnTo>
                <a:lnTo>
                  <a:pt x="0" y="0"/>
                </a:lnTo>
                <a:close/>
              </a:path>
            </a:pathLst>
          </a:custGeom>
          <a:blipFill>
            <a:blip r:embed="rId3"/>
            <a:stretch>
              <a:fillRect t="-298573" r="-111276" b="-99999"/>
            </a:stretch>
          </a:blipFill>
        </p:spPr>
      </p:sp>
      <p:sp>
        <p:nvSpPr>
          <p:cNvPr id="16" name="Freeform 16"/>
          <p:cNvSpPr/>
          <p:nvPr/>
        </p:nvSpPr>
        <p:spPr>
          <a:xfrm>
            <a:off x="9004771" y="1503430"/>
            <a:ext cx="8163872" cy="3328265"/>
          </a:xfrm>
          <a:custGeom>
            <a:avLst/>
            <a:gdLst/>
            <a:ahLst/>
            <a:cxnLst/>
            <a:rect l="l" t="t" r="r" b="b"/>
            <a:pathLst>
              <a:path w="8163872" h="3328265">
                <a:moveTo>
                  <a:pt x="0" y="0"/>
                </a:moveTo>
                <a:lnTo>
                  <a:pt x="8163873" y="0"/>
                </a:lnTo>
                <a:lnTo>
                  <a:pt x="8163873" y="3328265"/>
                </a:lnTo>
                <a:lnTo>
                  <a:pt x="0" y="3328265"/>
                </a:lnTo>
                <a:lnTo>
                  <a:pt x="0" y="0"/>
                </a:lnTo>
                <a:close/>
              </a:path>
            </a:pathLst>
          </a:custGeom>
          <a:blipFill>
            <a:blip r:embed="rId3"/>
            <a:stretch>
              <a:fillRect t="-100738" r="-111276" b="-308175"/>
            </a:stretch>
          </a:blipFill>
        </p:spPr>
      </p:sp>
      <p:sp>
        <p:nvSpPr>
          <p:cNvPr id="17" name="Freeform 17"/>
          <p:cNvSpPr/>
          <p:nvPr/>
        </p:nvSpPr>
        <p:spPr>
          <a:xfrm>
            <a:off x="8966671" y="5455126"/>
            <a:ext cx="8292629" cy="3361368"/>
          </a:xfrm>
          <a:custGeom>
            <a:avLst/>
            <a:gdLst/>
            <a:ahLst/>
            <a:cxnLst/>
            <a:rect l="l" t="t" r="r" b="b"/>
            <a:pathLst>
              <a:path w="8292629" h="3361368">
                <a:moveTo>
                  <a:pt x="0" y="0"/>
                </a:moveTo>
                <a:lnTo>
                  <a:pt x="8292629" y="0"/>
                </a:lnTo>
                <a:lnTo>
                  <a:pt x="8292629" y="3361368"/>
                </a:lnTo>
                <a:lnTo>
                  <a:pt x="0" y="3361368"/>
                </a:lnTo>
                <a:lnTo>
                  <a:pt x="0" y="0"/>
                </a:lnTo>
                <a:close/>
              </a:path>
            </a:pathLst>
          </a:custGeom>
          <a:blipFill>
            <a:blip r:embed="rId3"/>
            <a:stretch>
              <a:fillRect l="-110936" b="-411026"/>
            </a:stretch>
          </a:blipFill>
        </p:spPr>
      </p:sp>
      <p:sp>
        <p:nvSpPr>
          <p:cNvPr id="18" name="Freeform 18"/>
          <p:cNvSpPr/>
          <p:nvPr/>
        </p:nvSpPr>
        <p:spPr>
          <a:xfrm>
            <a:off x="9072193" y="5455126"/>
            <a:ext cx="8029028" cy="3361368"/>
          </a:xfrm>
          <a:custGeom>
            <a:avLst/>
            <a:gdLst/>
            <a:ahLst/>
            <a:cxnLst/>
            <a:rect l="l" t="t" r="r" b="b"/>
            <a:pathLst>
              <a:path w="8029028" h="3361368">
                <a:moveTo>
                  <a:pt x="0" y="0"/>
                </a:moveTo>
                <a:lnTo>
                  <a:pt x="8029029" y="0"/>
                </a:lnTo>
                <a:lnTo>
                  <a:pt x="8029029" y="3361368"/>
                </a:lnTo>
                <a:lnTo>
                  <a:pt x="0" y="3361368"/>
                </a:lnTo>
                <a:lnTo>
                  <a:pt x="0" y="0"/>
                </a:lnTo>
                <a:close/>
              </a:path>
            </a:pathLst>
          </a:custGeom>
          <a:blipFill>
            <a:blip r:embed="rId3"/>
            <a:stretch>
              <a:fillRect l="-110936" t="-97226" b="-297555"/>
            </a:stretch>
          </a:blipFill>
        </p:spPr>
      </p:sp>
      <p:sp>
        <p:nvSpPr>
          <p:cNvPr id="19" name="Freeform 19"/>
          <p:cNvSpPr/>
          <p:nvPr/>
        </p:nvSpPr>
        <p:spPr>
          <a:xfrm>
            <a:off x="9062668" y="5455126"/>
            <a:ext cx="7851679" cy="3361368"/>
          </a:xfrm>
          <a:custGeom>
            <a:avLst/>
            <a:gdLst/>
            <a:ahLst/>
            <a:cxnLst/>
            <a:rect l="l" t="t" r="r" b="b"/>
            <a:pathLst>
              <a:path w="7851679" h="3361368">
                <a:moveTo>
                  <a:pt x="0" y="0"/>
                </a:moveTo>
                <a:lnTo>
                  <a:pt x="7851679" y="0"/>
                </a:lnTo>
                <a:lnTo>
                  <a:pt x="7851679" y="3361368"/>
                </a:lnTo>
                <a:lnTo>
                  <a:pt x="0" y="3361368"/>
                </a:lnTo>
                <a:lnTo>
                  <a:pt x="0" y="0"/>
                </a:lnTo>
                <a:close/>
              </a:path>
            </a:pathLst>
          </a:custGeom>
          <a:blipFill>
            <a:blip r:embed="rId3"/>
            <a:stretch>
              <a:fillRect l="-110936" t="-189758" b="-194095"/>
            </a:stretch>
          </a:blipFill>
        </p:spPr>
      </p:sp>
      <p:sp>
        <p:nvSpPr>
          <p:cNvPr id="20" name="Freeform 20"/>
          <p:cNvSpPr/>
          <p:nvPr/>
        </p:nvSpPr>
        <p:spPr>
          <a:xfrm>
            <a:off x="9048045" y="1503430"/>
            <a:ext cx="8115425" cy="3328265"/>
          </a:xfrm>
          <a:custGeom>
            <a:avLst/>
            <a:gdLst/>
            <a:ahLst/>
            <a:cxnLst/>
            <a:rect l="l" t="t" r="r" b="b"/>
            <a:pathLst>
              <a:path w="8115425" h="3328265">
                <a:moveTo>
                  <a:pt x="0" y="0"/>
                </a:moveTo>
                <a:lnTo>
                  <a:pt x="8115425" y="0"/>
                </a:lnTo>
                <a:lnTo>
                  <a:pt x="8115425" y="3328265"/>
                </a:lnTo>
                <a:lnTo>
                  <a:pt x="0" y="3328265"/>
                </a:lnTo>
                <a:lnTo>
                  <a:pt x="0" y="0"/>
                </a:lnTo>
                <a:close/>
              </a:path>
            </a:pathLst>
          </a:custGeom>
          <a:blipFill>
            <a:blip r:embed="rId3"/>
            <a:stretch>
              <a:fillRect t="-202957" r="-111276" b="-202936"/>
            </a:stretch>
          </a:blipFill>
        </p:spPr>
      </p:sp>
    </p:spTree>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BCDBD3"/>
        </a:solidFill>
        <a:effectLst/>
      </p:bgPr>
    </p:bg>
    <p:spTree>
      <p:nvGrpSpPr>
        <p:cNvPr id="1" name=""/>
        <p:cNvGrpSpPr/>
        <p:nvPr/>
      </p:nvGrpSpPr>
      <p:grpSpPr>
        <a:xfrm>
          <a:off x="0" y="0"/>
          <a:ext cx="0" cy="0"/>
          <a:chOff x="0" y="0"/>
          <a:chExt cx="0" cy="0"/>
        </a:xfrm>
      </p:grpSpPr>
      <p:grpSp>
        <p:nvGrpSpPr>
          <p:cNvPr id="2" name="Group 2"/>
          <p:cNvGrpSpPr/>
          <p:nvPr/>
        </p:nvGrpSpPr>
        <p:grpSpPr>
          <a:xfrm>
            <a:off x="441723" y="379852"/>
            <a:ext cx="17404553" cy="9527296"/>
            <a:chOff x="0" y="0"/>
            <a:chExt cx="23206071" cy="12703061"/>
          </a:xfrm>
        </p:grpSpPr>
        <p:grpSp>
          <p:nvGrpSpPr>
            <p:cNvPr id="3" name="Group 3"/>
            <p:cNvGrpSpPr/>
            <p:nvPr/>
          </p:nvGrpSpPr>
          <p:grpSpPr>
            <a:xfrm>
              <a:off x="0" y="0"/>
              <a:ext cx="23206071" cy="12703061"/>
              <a:chOff x="0" y="0"/>
              <a:chExt cx="4596479" cy="2516124"/>
            </a:xfrm>
          </p:grpSpPr>
          <p:sp>
            <p:nvSpPr>
              <p:cNvPr id="4" name="Freeform 4"/>
              <p:cNvSpPr/>
              <p:nvPr/>
            </p:nvSpPr>
            <p:spPr>
              <a:xfrm>
                <a:off x="0" y="0"/>
                <a:ext cx="4596479" cy="2516124"/>
              </a:xfrm>
              <a:custGeom>
                <a:avLst/>
                <a:gdLst/>
                <a:ahLst/>
                <a:cxnLst/>
                <a:rect l="l" t="t" r="r" b="b"/>
                <a:pathLst>
                  <a:path w="4596479" h="2516124">
                    <a:moveTo>
                      <a:pt x="4517061" y="0"/>
                    </a:moveTo>
                    <a:lnTo>
                      <a:pt x="79418" y="0"/>
                    </a:lnTo>
                    <a:cubicBezTo>
                      <a:pt x="79418" y="43699"/>
                      <a:pt x="44079" y="79418"/>
                      <a:pt x="0" y="79418"/>
                    </a:cubicBezTo>
                    <a:lnTo>
                      <a:pt x="0" y="2436706"/>
                    </a:lnTo>
                    <a:cubicBezTo>
                      <a:pt x="43699" y="2436706"/>
                      <a:pt x="79418" y="2472045"/>
                      <a:pt x="79418" y="2516124"/>
                    </a:cubicBezTo>
                    <a:lnTo>
                      <a:pt x="4517061" y="2516124"/>
                    </a:lnTo>
                    <a:cubicBezTo>
                      <a:pt x="4517061" y="2472425"/>
                      <a:pt x="4552400" y="2436706"/>
                      <a:pt x="4596479" y="2436706"/>
                    </a:cubicBezTo>
                    <a:lnTo>
                      <a:pt x="4596479" y="79418"/>
                    </a:lnTo>
                    <a:cubicBezTo>
                      <a:pt x="4552780" y="79418"/>
                      <a:pt x="4517061" y="44079"/>
                      <a:pt x="4517061" y="0"/>
                    </a:cubicBezTo>
                    <a:close/>
                  </a:path>
                </a:pathLst>
              </a:custGeom>
              <a:solidFill>
                <a:srgbClr val="000000">
                  <a:alpha val="0"/>
                </a:srgbClr>
              </a:solidFill>
              <a:ln w="19050" cap="sq">
                <a:solidFill>
                  <a:srgbClr val="261310"/>
                </a:solidFill>
                <a:prstDash val="solid"/>
                <a:miter/>
              </a:ln>
            </p:spPr>
          </p:sp>
          <p:sp>
            <p:nvSpPr>
              <p:cNvPr id="5" name="TextBox 5"/>
              <p:cNvSpPr txBox="1"/>
              <p:nvPr/>
            </p:nvSpPr>
            <p:spPr>
              <a:xfrm>
                <a:off x="38100" y="-9525"/>
                <a:ext cx="4520279" cy="2487549"/>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170293" y="186017"/>
              <a:ext cx="22836362" cy="12317628"/>
              <a:chOff x="0" y="0"/>
              <a:chExt cx="4596479" cy="2479279"/>
            </a:xfrm>
          </p:grpSpPr>
          <p:sp>
            <p:nvSpPr>
              <p:cNvPr id="7" name="Freeform 7"/>
              <p:cNvSpPr/>
              <p:nvPr/>
            </p:nvSpPr>
            <p:spPr>
              <a:xfrm>
                <a:off x="0" y="0"/>
                <a:ext cx="4596479" cy="2479279"/>
              </a:xfrm>
              <a:custGeom>
                <a:avLst/>
                <a:gdLst/>
                <a:ahLst/>
                <a:cxnLst/>
                <a:rect l="l" t="t" r="r" b="b"/>
                <a:pathLst>
                  <a:path w="4596479" h="2479279">
                    <a:moveTo>
                      <a:pt x="4517061" y="0"/>
                    </a:moveTo>
                    <a:lnTo>
                      <a:pt x="79418" y="0"/>
                    </a:lnTo>
                    <a:cubicBezTo>
                      <a:pt x="79418" y="43699"/>
                      <a:pt x="44079" y="79418"/>
                      <a:pt x="0" y="79418"/>
                    </a:cubicBezTo>
                    <a:lnTo>
                      <a:pt x="0" y="2399861"/>
                    </a:lnTo>
                    <a:cubicBezTo>
                      <a:pt x="43699" y="2399861"/>
                      <a:pt x="79418" y="2435200"/>
                      <a:pt x="79418" y="2479279"/>
                    </a:cubicBezTo>
                    <a:lnTo>
                      <a:pt x="4517061" y="2479279"/>
                    </a:lnTo>
                    <a:cubicBezTo>
                      <a:pt x="4517061" y="2435580"/>
                      <a:pt x="4552400" y="2399861"/>
                      <a:pt x="4596479" y="2399861"/>
                    </a:cubicBezTo>
                    <a:lnTo>
                      <a:pt x="4596479" y="79418"/>
                    </a:lnTo>
                    <a:cubicBezTo>
                      <a:pt x="4552780" y="79418"/>
                      <a:pt x="4517061" y="44079"/>
                      <a:pt x="4517061" y="0"/>
                    </a:cubicBezTo>
                    <a:close/>
                  </a:path>
                </a:pathLst>
              </a:custGeom>
              <a:solidFill>
                <a:srgbClr val="F8F2EC"/>
              </a:solidFill>
            </p:spPr>
          </p:sp>
          <p:sp>
            <p:nvSpPr>
              <p:cNvPr id="8" name="TextBox 8"/>
              <p:cNvSpPr txBox="1"/>
              <p:nvPr/>
            </p:nvSpPr>
            <p:spPr>
              <a:xfrm>
                <a:off x="38100" y="-9525"/>
                <a:ext cx="4520279" cy="2450704"/>
              </a:xfrm>
              <a:prstGeom prst="rect">
                <a:avLst/>
              </a:prstGeom>
            </p:spPr>
            <p:txBody>
              <a:bodyPr lIns="50800" tIns="50800" rIns="50800" bIns="50800" rtlCol="0" anchor="ctr"/>
              <a:lstStyle/>
              <a:p>
                <a:pPr algn="ctr">
                  <a:lnSpc>
                    <a:spcPts val="2659"/>
                  </a:lnSpc>
                </a:pPr>
                <a:endParaRPr/>
              </a:p>
            </p:txBody>
          </p:sp>
        </p:grpSp>
      </p:grpSp>
      <p:sp>
        <p:nvSpPr>
          <p:cNvPr id="9" name="Freeform 9"/>
          <p:cNvSpPr/>
          <p:nvPr/>
        </p:nvSpPr>
        <p:spPr>
          <a:xfrm>
            <a:off x="2427081" y="786498"/>
            <a:ext cx="13079181" cy="8714004"/>
          </a:xfrm>
          <a:custGeom>
            <a:avLst/>
            <a:gdLst/>
            <a:ahLst/>
            <a:cxnLst/>
            <a:rect l="l" t="t" r="r" b="b"/>
            <a:pathLst>
              <a:path w="13079181" h="8714004">
                <a:moveTo>
                  <a:pt x="0" y="0"/>
                </a:moveTo>
                <a:lnTo>
                  <a:pt x="13079181" y="0"/>
                </a:lnTo>
                <a:lnTo>
                  <a:pt x="13079181" y="8714004"/>
                </a:lnTo>
                <a:lnTo>
                  <a:pt x="0" y="8714004"/>
                </a:lnTo>
                <a:lnTo>
                  <a:pt x="0" y="0"/>
                </a:lnTo>
                <a:close/>
              </a:path>
            </a:pathLst>
          </a:custGeom>
          <a:blipFill>
            <a:blip r:embed="rId2">
              <a:alphaModFix amt="19999"/>
            </a:blip>
            <a:stretch>
              <a:fillRect/>
            </a:stretch>
          </a:blipFill>
        </p:spPr>
      </p:sp>
      <p:sp>
        <p:nvSpPr>
          <p:cNvPr id="10" name="Freeform 10"/>
          <p:cNvSpPr/>
          <p:nvPr/>
        </p:nvSpPr>
        <p:spPr>
          <a:xfrm>
            <a:off x="1028700" y="1470506"/>
            <a:ext cx="7480563" cy="7345987"/>
          </a:xfrm>
          <a:custGeom>
            <a:avLst/>
            <a:gdLst/>
            <a:ahLst/>
            <a:cxnLst/>
            <a:rect l="l" t="t" r="r" b="b"/>
            <a:pathLst>
              <a:path w="7480563" h="7345987">
                <a:moveTo>
                  <a:pt x="0" y="0"/>
                </a:moveTo>
                <a:lnTo>
                  <a:pt x="7480563" y="0"/>
                </a:lnTo>
                <a:lnTo>
                  <a:pt x="7480563" y="7345988"/>
                </a:lnTo>
                <a:lnTo>
                  <a:pt x="0" y="7345988"/>
                </a:lnTo>
                <a:lnTo>
                  <a:pt x="0" y="0"/>
                </a:lnTo>
                <a:close/>
              </a:path>
            </a:pathLst>
          </a:custGeom>
          <a:blipFill>
            <a:blip r:embed="rId3"/>
            <a:stretch>
              <a:fillRect/>
            </a:stretch>
          </a:blipFill>
        </p:spPr>
      </p:sp>
      <p:sp>
        <p:nvSpPr>
          <p:cNvPr id="11" name="TextBox 11"/>
          <p:cNvSpPr txBox="1"/>
          <p:nvPr/>
        </p:nvSpPr>
        <p:spPr>
          <a:xfrm>
            <a:off x="5447800" y="7590795"/>
            <a:ext cx="2647005" cy="940758"/>
          </a:xfrm>
          <a:prstGeom prst="rect">
            <a:avLst/>
          </a:prstGeom>
        </p:spPr>
        <p:txBody>
          <a:bodyPr lIns="0" tIns="0" rIns="0" bIns="0" rtlCol="0" anchor="t">
            <a:spAutoFit/>
          </a:bodyPr>
          <a:lstStyle/>
          <a:p>
            <a:pPr algn="ctr">
              <a:lnSpc>
                <a:spcPts val="2490"/>
              </a:lnSpc>
            </a:pPr>
            <a:r>
              <a:rPr lang="en-US" sz="2092">
                <a:solidFill>
                  <a:srgbClr val="261310"/>
                </a:solidFill>
                <a:latin typeface="Grand Cru S Bold"/>
              </a:rPr>
              <a:t>Distinct  difference of  landmarks  for each  hand-signs</a:t>
            </a:r>
          </a:p>
        </p:txBody>
      </p:sp>
      <p:sp>
        <p:nvSpPr>
          <p:cNvPr id="12" name="Freeform 12"/>
          <p:cNvSpPr/>
          <p:nvPr/>
        </p:nvSpPr>
        <p:spPr>
          <a:xfrm>
            <a:off x="8966671" y="1503430"/>
            <a:ext cx="8292629" cy="3366783"/>
          </a:xfrm>
          <a:custGeom>
            <a:avLst/>
            <a:gdLst/>
            <a:ahLst/>
            <a:cxnLst/>
            <a:rect l="l" t="t" r="r" b="b"/>
            <a:pathLst>
              <a:path w="8292629" h="3366783">
                <a:moveTo>
                  <a:pt x="0" y="0"/>
                </a:moveTo>
                <a:lnTo>
                  <a:pt x="8292629" y="0"/>
                </a:lnTo>
                <a:lnTo>
                  <a:pt x="8292629" y="3366783"/>
                </a:lnTo>
                <a:lnTo>
                  <a:pt x="0" y="3366783"/>
                </a:lnTo>
                <a:lnTo>
                  <a:pt x="0" y="0"/>
                </a:lnTo>
                <a:close/>
              </a:path>
            </a:pathLst>
          </a:custGeom>
          <a:blipFill>
            <a:blip r:embed="rId3"/>
            <a:stretch>
              <a:fillRect r="-111276" b="-411026"/>
            </a:stretch>
          </a:blipFill>
        </p:spPr>
      </p:sp>
      <p:sp>
        <p:nvSpPr>
          <p:cNvPr id="13" name="Freeform 13"/>
          <p:cNvSpPr/>
          <p:nvPr/>
        </p:nvSpPr>
        <p:spPr>
          <a:xfrm>
            <a:off x="1028700" y="7343091"/>
            <a:ext cx="3540655" cy="1473402"/>
          </a:xfrm>
          <a:custGeom>
            <a:avLst/>
            <a:gdLst/>
            <a:ahLst/>
            <a:cxnLst/>
            <a:rect l="l" t="t" r="r" b="b"/>
            <a:pathLst>
              <a:path w="3540655" h="1473402">
                <a:moveTo>
                  <a:pt x="0" y="0"/>
                </a:moveTo>
                <a:lnTo>
                  <a:pt x="3540655" y="0"/>
                </a:lnTo>
                <a:lnTo>
                  <a:pt x="3540655" y="1473403"/>
                </a:lnTo>
                <a:lnTo>
                  <a:pt x="0" y="1473403"/>
                </a:lnTo>
                <a:lnTo>
                  <a:pt x="0" y="0"/>
                </a:lnTo>
                <a:close/>
              </a:path>
            </a:pathLst>
          </a:custGeom>
          <a:blipFill>
            <a:blip r:embed="rId3"/>
            <a:stretch>
              <a:fillRect t="-398573" r="-111276"/>
            </a:stretch>
          </a:blipFill>
        </p:spPr>
      </p:sp>
      <p:sp>
        <p:nvSpPr>
          <p:cNvPr id="14" name="Freeform 14"/>
          <p:cNvSpPr/>
          <p:nvPr/>
        </p:nvSpPr>
        <p:spPr>
          <a:xfrm>
            <a:off x="9004771" y="1503430"/>
            <a:ext cx="8163872" cy="3328265"/>
          </a:xfrm>
          <a:custGeom>
            <a:avLst/>
            <a:gdLst/>
            <a:ahLst/>
            <a:cxnLst/>
            <a:rect l="l" t="t" r="r" b="b"/>
            <a:pathLst>
              <a:path w="8163872" h="3328265">
                <a:moveTo>
                  <a:pt x="0" y="0"/>
                </a:moveTo>
                <a:lnTo>
                  <a:pt x="8163873" y="0"/>
                </a:lnTo>
                <a:lnTo>
                  <a:pt x="8163873" y="3328265"/>
                </a:lnTo>
                <a:lnTo>
                  <a:pt x="0" y="3328265"/>
                </a:lnTo>
                <a:lnTo>
                  <a:pt x="0" y="0"/>
                </a:lnTo>
                <a:close/>
              </a:path>
            </a:pathLst>
          </a:custGeom>
          <a:blipFill>
            <a:blip r:embed="rId3"/>
            <a:stretch>
              <a:fillRect t="-100738" r="-111276" b="-308175"/>
            </a:stretch>
          </a:blipFill>
        </p:spPr>
      </p:sp>
      <p:sp>
        <p:nvSpPr>
          <p:cNvPr id="15" name="Freeform 15"/>
          <p:cNvSpPr/>
          <p:nvPr/>
        </p:nvSpPr>
        <p:spPr>
          <a:xfrm>
            <a:off x="8966671" y="5455126"/>
            <a:ext cx="8292629" cy="3361368"/>
          </a:xfrm>
          <a:custGeom>
            <a:avLst/>
            <a:gdLst/>
            <a:ahLst/>
            <a:cxnLst/>
            <a:rect l="l" t="t" r="r" b="b"/>
            <a:pathLst>
              <a:path w="8292629" h="3361368">
                <a:moveTo>
                  <a:pt x="0" y="0"/>
                </a:moveTo>
                <a:lnTo>
                  <a:pt x="8292629" y="0"/>
                </a:lnTo>
                <a:lnTo>
                  <a:pt x="8292629" y="3361368"/>
                </a:lnTo>
                <a:lnTo>
                  <a:pt x="0" y="3361368"/>
                </a:lnTo>
                <a:lnTo>
                  <a:pt x="0" y="0"/>
                </a:lnTo>
                <a:close/>
              </a:path>
            </a:pathLst>
          </a:custGeom>
          <a:blipFill>
            <a:blip r:embed="rId3"/>
            <a:stretch>
              <a:fillRect l="-110936" b="-411026"/>
            </a:stretch>
          </a:blipFill>
        </p:spPr>
      </p:sp>
      <p:sp>
        <p:nvSpPr>
          <p:cNvPr id="16" name="Freeform 16"/>
          <p:cNvSpPr/>
          <p:nvPr/>
        </p:nvSpPr>
        <p:spPr>
          <a:xfrm>
            <a:off x="9072193" y="5455126"/>
            <a:ext cx="8029028" cy="3361368"/>
          </a:xfrm>
          <a:custGeom>
            <a:avLst/>
            <a:gdLst/>
            <a:ahLst/>
            <a:cxnLst/>
            <a:rect l="l" t="t" r="r" b="b"/>
            <a:pathLst>
              <a:path w="8029028" h="3361368">
                <a:moveTo>
                  <a:pt x="0" y="0"/>
                </a:moveTo>
                <a:lnTo>
                  <a:pt x="8029029" y="0"/>
                </a:lnTo>
                <a:lnTo>
                  <a:pt x="8029029" y="3361368"/>
                </a:lnTo>
                <a:lnTo>
                  <a:pt x="0" y="3361368"/>
                </a:lnTo>
                <a:lnTo>
                  <a:pt x="0" y="0"/>
                </a:lnTo>
                <a:close/>
              </a:path>
            </a:pathLst>
          </a:custGeom>
          <a:blipFill>
            <a:blip r:embed="rId3"/>
            <a:stretch>
              <a:fillRect l="-110936" t="-97226" b="-297555"/>
            </a:stretch>
          </a:blipFill>
        </p:spPr>
      </p:sp>
      <p:sp>
        <p:nvSpPr>
          <p:cNvPr id="17" name="Freeform 17"/>
          <p:cNvSpPr/>
          <p:nvPr/>
        </p:nvSpPr>
        <p:spPr>
          <a:xfrm>
            <a:off x="9062668" y="5455126"/>
            <a:ext cx="7851679" cy="3361368"/>
          </a:xfrm>
          <a:custGeom>
            <a:avLst/>
            <a:gdLst/>
            <a:ahLst/>
            <a:cxnLst/>
            <a:rect l="l" t="t" r="r" b="b"/>
            <a:pathLst>
              <a:path w="7851679" h="3361368">
                <a:moveTo>
                  <a:pt x="0" y="0"/>
                </a:moveTo>
                <a:lnTo>
                  <a:pt x="7851679" y="0"/>
                </a:lnTo>
                <a:lnTo>
                  <a:pt x="7851679" y="3361368"/>
                </a:lnTo>
                <a:lnTo>
                  <a:pt x="0" y="3361368"/>
                </a:lnTo>
                <a:lnTo>
                  <a:pt x="0" y="0"/>
                </a:lnTo>
                <a:close/>
              </a:path>
            </a:pathLst>
          </a:custGeom>
          <a:blipFill>
            <a:blip r:embed="rId3"/>
            <a:stretch>
              <a:fillRect l="-110936" t="-189758" b="-194095"/>
            </a:stretch>
          </a:blipFill>
        </p:spPr>
      </p:sp>
      <p:sp>
        <p:nvSpPr>
          <p:cNvPr id="18" name="Freeform 18"/>
          <p:cNvSpPr/>
          <p:nvPr/>
        </p:nvSpPr>
        <p:spPr>
          <a:xfrm>
            <a:off x="9060488" y="5455126"/>
            <a:ext cx="8090539" cy="3361368"/>
          </a:xfrm>
          <a:custGeom>
            <a:avLst/>
            <a:gdLst/>
            <a:ahLst/>
            <a:cxnLst/>
            <a:rect l="l" t="t" r="r" b="b"/>
            <a:pathLst>
              <a:path w="8090539" h="3361368">
                <a:moveTo>
                  <a:pt x="0" y="0"/>
                </a:moveTo>
                <a:lnTo>
                  <a:pt x="8090539" y="0"/>
                </a:lnTo>
                <a:lnTo>
                  <a:pt x="8090539" y="3361368"/>
                </a:lnTo>
                <a:lnTo>
                  <a:pt x="0" y="3361368"/>
                </a:lnTo>
                <a:lnTo>
                  <a:pt x="0" y="0"/>
                </a:lnTo>
                <a:close/>
              </a:path>
            </a:pathLst>
          </a:custGeom>
          <a:blipFill>
            <a:blip r:embed="rId3"/>
            <a:stretch>
              <a:fillRect l="-110936" t="-298573" b="-99999"/>
            </a:stretch>
          </a:blipFill>
        </p:spPr>
      </p:sp>
      <p:sp>
        <p:nvSpPr>
          <p:cNvPr id="19" name="Freeform 19"/>
          <p:cNvSpPr/>
          <p:nvPr/>
        </p:nvSpPr>
        <p:spPr>
          <a:xfrm>
            <a:off x="9048045" y="1503430"/>
            <a:ext cx="8115425" cy="3328265"/>
          </a:xfrm>
          <a:custGeom>
            <a:avLst/>
            <a:gdLst/>
            <a:ahLst/>
            <a:cxnLst/>
            <a:rect l="l" t="t" r="r" b="b"/>
            <a:pathLst>
              <a:path w="8115425" h="3328265">
                <a:moveTo>
                  <a:pt x="0" y="0"/>
                </a:moveTo>
                <a:lnTo>
                  <a:pt x="8115425" y="0"/>
                </a:lnTo>
                <a:lnTo>
                  <a:pt x="8115425" y="3328265"/>
                </a:lnTo>
                <a:lnTo>
                  <a:pt x="0" y="3328265"/>
                </a:lnTo>
                <a:lnTo>
                  <a:pt x="0" y="0"/>
                </a:lnTo>
                <a:close/>
              </a:path>
            </a:pathLst>
          </a:custGeom>
          <a:blipFill>
            <a:blip r:embed="rId3"/>
            <a:stretch>
              <a:fillRect t="-202957" r="-111276" b="-202936"/>
            </a:stretch>
          </a:blipFill>
        </p:spPr>
      </p:sp>
      <p:sp>
        <p:nvSpPr>
          <p:cNvPr id="20" name="Freeform 20"/>
          <p:cNvSpPr/>
          <p:nvPr/>
        </p:nvSpPr>
        <p:spPr>
          <a:xfrm>
            <a:off x="9062668" y="1503430"/>
            <a:ext cx="8105975" cy="3373207"/>
          </a:xfrm>
          <a:custGeom>
            <a:avLst/>
            <a:gdLst/>
            <a:ahLst/>
            <a:cxnLst/>
            <a:rect l="l" t="t" r="r" b="b"/>
            <a:pathLst>
              <a:path w="8105975" h="3373207">
                <a:moveTo>
                  <a:pt x="0" y="0"/>
                </a:moveTo>
                <a:lnTo>
                  <a:pt x="8105976" y="0"/>
                </a:lnTo>
                <a:lnTo>
                  <a:pt x="8105976" y="3373206"/>
                </a:lnTo>
                <a:lnTo>
                  <a:pt x="0" y="3373206"/>
                </a:lnTo>
                <a:lnTo>
                  <a:pt x="0" y="0"/>
                </a:lnTo>
                <a:close/>
              </a:path>
            </a:pathLst>
          </a:custGeom>
          <a:blipFill>
            <a:blip r:embed="rId3"/>
            <a:stretch>
              <a:fillRect t="-298573" r="-111276" b="-99999"/>
            </a:stretch>
          </a:blipFill>
        </p:spPr>
      </p:sp>
    </p:spTree>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BCDBD3"/>
        </a:solidFill>
        <a:effectLst/>
      </p:bgPr>
    </p:bg>
    <p:spTree>
      <p:nvGrpSpPr>
        <p:cNvPr id="1" name=""/>
        <p:cNvGrpSpPr/>
        <p:nvPr/>
      </p:nvGrpSpPr>
      <p:grpSpPr>
        <a:xfrm>
          <a:off x="0" y="0"/>
          <a:ext cx="0" cy="0"/>
          <a:chOff x="0" y="0"/>
          <a:chExt cx="0" cy="0"/>
        </a:xfrm>
      </p:grpSpPr>
      <p:grpSp>
        <p:nvGrpSpPr>
          <p:cNvPr id="2" name="Group 2"/>
          <p:cNvGrpSpPr/>
          <p:nvPr/>
        </p:nvGrpSpPr>
        <p:grpSpPr>
          <a:xfrm>
            <a:off x="441723" y="379852"/>
            <a:ext cx="17404553" cy="9527296"/>
            <a:chOff x="0" y="0"/>
            <a:chExt cx="23206071" cy="12703061"/>
          </a:xfrm>
        </p:grpSpPr>
        <p:grpSp>
          <p:nvGrpSpPr>
            <p:cNvPr id="3" name="Group 3"/>
            <p:cNvGrpSpPr/>
            <p:nvPr/>
          </p:nvGrpSpPr>
          <p:grpSpPr>
            <a:xfrm>
              <a:off x="0" y="0"/>
              <a:ext cx="23206071" cy="12703061"/>
              <a:chOff x="0" y="0"/>
              <a:chExt cx="4596479" cy="2516124"/>
            </a:xfrm>
          </p:grpSpPr>
          <p:sp>
            <p:nvSpPr>
              <p:cNvPr id="4" name="Freeform 4"/>
              <p:cNvSpPr/>
              <p:nvPr/>
            </p:nvSpPr>
            <p:spPr>
              <a:xfrm>
                <a:off x="0" y="0"/>
                <a:ext cx="4596479" cy="2516124"/>
              </a:xfrm>
              <a:custGeom>
                <a:avLst/>
                <a:gdLst/>
                <a:ahLst/>
                <a:cxnLst/>
                <a:rect l="l" t="t" r="r" b="b"/>
                <a:pathLst>
                  <a:path w="4596479" h="2516124">
                    <a:moveTo>
                      <a:pt x="4517061" y="0"/>
                    </a:moveTo>
                    <a:lnTo>
                      <a:pt x="79418" y="0"/>
                    </a:lnTo>
                    <a:cubicBezTo>
                      <a:pt x="79418" y="43699"/>
                      <a:pt x="44079" y="79418"/>
                      <a:pt x="0" y="79418"/>
                    </a:cubicBezTo>
                    <a:lnTo>
                      <a:pt x="0" y="2436706"/>
                    </a:lnTo>
                    <a:cubicBezTo>
                      <a:pt x="43699" y="2436706"/>
                      <a:pt x="79418" y="2472045"/>
                      <a:pt x="79418" y="2516124"/>
                    </a:cubicBezTo>
                    <a:lnTo>
                      <a:pt x="4517061" y="2516124"/>
                    </a:lnTo>
                    <a:cubicBezTo>
                      <a:pt x="4517061" y="2472425"/>
                      <a:pt x="4552400" y="2436706"/>
                      <a:pt x="4596479" y="2436706"/>
                    </a:cubicBezTo>
                    <a:lnTo>
                      <a:pt x="4596479" y="79418"/>
                    </a:lnTo>
                    <a:cubicBezTo>
                      <a:pt x="4552780" y="79418"/>
                      <a:pt x="4517061" y="44079"/>
                      <a:pt x="4517061" y="0"/>
                    </a:cubicBezTo>
                    <a:close/>
                  </a:path>
                </a:pathLst>
              </a:custGeom>
              <a:solidFill>
                <a:srgbClr val="000000">
                  <a:alpha val="0"/>
                </a:srgbClr>
              </a:solidFill>
              <a:ln w="19050" cap="sq">
                <a:solidFill>
                  <a:srgbClr val="261310"/>
                </a:solidFill>
                <a:prstDash val="solid"/>
                <a:miter/>
              </a:ln>
            </p:spPr>
          </p:sp>
          <p:sp>
            <p:nvSpPr>
              <p:cNvPr id="5" name="TextBox 5"/>
              <p:cNvSpPr txBox="1"/>
              <p:nvPr/>
            </p:nvSpPr>
            <p:spPr>
              <a:xfrm>
                <a:off x="38100" y="-9525"/>
                <a:ext cx="4520279" cy="2487549"/>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170293" y="186017"/>
              <a:ext cx="22836362" cy="12317628"/>
              <a:chOff x="0" y="0"/>
              <a:chExt cx="4596479" cy="2479279"/>
            </a:xfrm>
          </p:grpSpPr>
          <p:sp>
            <p:nvSpPr>
              <p:cNvPr id="7" name="Freeform 7"/>
              <p:cNvSpPr/>
              <p:nvPr/>
            </p:nvSpPr>
            <p:spPr>
              <a:xfrm>
                <a:off x="0" y="0"/>
                <a:ext cx="4596479" cy="2479279"/>
              </a:xfrm>
              <a:custGeom>
                <a:avLst/>
                <a:gdLst/>
                <a:ahLst/>
                <a:cxnLst/>
                <a:rect l="l" t="t" r="r" b="b"/>
                <a:pathLst>
                  <a:path w="4596479" h="2479279">
                    <a:moveTo>
                      <a:pt x="4517061" y="0"/>
                    </a:moveTo>
                    <a:lnTo>
                      <a:pt x="79418" y="0"/>
                    </a:lnTo>
                    <a:cubicBezTo>
                      <a:pt x="79418" y="43699"/>
                      <a:pt x="44079" y="79418"/>
                      <a:pt x="0" y="79418"/>
                    </a:cubicBezTo>
                    <a:lnTo>
                      <a:pt x="0" y="2399861"/>
                    </a:lnTo>
                    <a:cubicBezTo>
                      <a:pt x="43699" y="2399861"/>
                      <a:pt x="79418" y="2435200"/>
                      <a:pt x="79418" y="2479279"/>
                    </a:cubicBezTo>
                    <a:lnTo>
                      <a:pt x="4517061" y="2479279"/>
                    </a:lnTo>
                    <a:cubicBezTo>
                      <a:pt x="4517061" y="2435580"/>
                      <a:pt x="4552400" y="2399861"/>
                      <a:pt x="4596479" y="2399861"/>
                    </a:cubicBezTo>
                    <a:lnTo>
                      <a:pt x="4596479" y="79418"/>
                    </a:lnTo>
                    <a:cubicBezTo>
                      <a:pt x="4552780" y="79418"/>
                      <a:pt x="4517061" y="44079"/>
                      <a:pt x="4517061" y="0"/>
                    </a:cubicBezTo>
                    <a:close/>
                  </a:path>
                </a:pathLst>
              </a:custGeom>
              <a:solidFill>
                <a:srgbClr val="F8F2EC"/>
              </a:solidFill>
            </p:spPr>
          </p:sp>
          <p:sp>
            <p:nvSpPr>
              <p:cNvPr id="8" name="TextBox 8"/>
              <p:cNvSpPr txBox="1"/>
              <p:nvPr/>
            </p:nvSpPr>
            <p:spPr>
              <a:xfrm>
                <a:off x="38100" y="-9525"/>
                <a:ext cx="4520279" cy="2450704"/>
              </a:xfrm>
              <a:prstGeom prst="rect">
                <a:avLst/>
              </a:prstGeom>
            </p:spPr>
            <p:txBody>
              <a:bodyPr lIns="50800" tIns="50800" rIns="50800" bIns="50800" rtlCol="0" anchor="ctr"/>
              <a:lstStyle/>
              <a:p>
                <a:pPr algn="ctr">
                  <a:lnSpc>
                    <a:spcPts val="2659"/>
                  </a:lnSpc>
                </a:pPr>
                <a:endParaRPr/>
              </a:p>
            </p:txBody>
          </p:sp>
        </p:grpSp>
      </p:grpSp>
      <p:sp>
        <p:nvSpPr>
          <p:cNvPr id="9" name="Freeform 9"/>
          <p:cNvSpPr/>
          <p:nvPr/>
        </p:nvSpPr>
        <p:spPr>
          <a:xfrm>
            <a:off x="2427081" y="786498"/>
            <a:ext cx="13079181" cy="8714004"/>
          </a:xfrm>
          <a:custGeom>
            <a:avLst/>
            <a:gdLst/>
            <a:ahLst/>
            <a:cxnLst/>
            <a:rect l="l" t="t" r="r" b="b"/>
            <a:pathLst>
              <a:path w="13079181" h="8714004">
                <a:moveTo>
                  <a:pt x="0" y="0"/>
                </a:moveTo>
                <a:lnTo>
                  <a:pt x="13079181" y="0"/>
                </a:lnTo>
                <a:lnTo>
                  <a:pt x="13079181" y="8714004"/>
                </a:lnTo>
                <a:lnTo>
                  <a:pt x="0" y="8714004"/>
                </a:lnTo>
                <a:lnTo>
                  <a:pt x="0" y="0"/>
                </a:lnTo>
                <a:close/>
              </a:path>
            </a:pathLst>
          </a:custGeom>
          <a:blipFill>
            <a:blip r:embed="rId2">
              <a:alphaModFix amt="19999"/>
            </a:blip>
            <a:stretch>
              <a:fillRect/>
            </a:stretch>
          </a:blipFill>
        </p:spPr>
      </p:sp>
      <p:sp>
        <p:nvSpPr>
          <p:cNvPr id="10" name="Freeform 10"/>
          <p:cNvSpPr/>
          <p:nvPr/>
        </p:nvSpPr>
        <p:spPr>
          <a:xfrm>
            <a:off x="1028700" y="1470506"/>
            <a:ext cx="7480563" cy="7345987"/>
          </a:xfrm>
          <a:custGeom>
            <a:avLst/>
            <a:gdLst/>
            <a:ahLst/>
            <a:cxnLst/>
            <a:rect l="l" t="t" r="r" b="b"/>
            <a:pathLst>
              <a:path w="7480563" h="7345987">
                <a:moveTo>
                  <a:pt x="0" y="0"/>
                </a:moveTo>
                <a:lnTo>
                  <a:pt x="7480563" y="0"/>
                </a:lnTo>
                <a:lnTo>
                  <a:pt x="7480563" y="7345988"/>
                </a:lnTo>
                <a:lnTo>
                  <a:pt x="0" y="7345988"/>
                </a:lnTo>
                <a:lnTo>
                  <a:pt x="0" y="0"/>
                </a:lnTo>
                <a:close/>
              </a:path>
            </a:pathLst>
          </a:custGeom>
          <a:blipFill>
            <a:blip r:embed="rId3"/>
            <a:stretch>
              <a:fillRect/>
            </a:stretch>
          </a:blipFill>
        </p:spPr>
      </p:sp>
      <p:sp>
        <p:nvSpPr>
          <p:cNvPr id="11" name="TextBox 11"/>
          <p:cNvSpPr txBox="1"/>
          <p:nvPr/>
        </p:nvSpPr>
        <p:spPr>
          <a:xfrm>
            <a:off x="5447800" y="7590795"/>
            <a:ext cx="2647005" cy="940758"/>
          </a:xfrm>
          <a:prstGeom prst="rect">
            <a:avLst/>
          </a:prstGeom>
        </p:spPr>
        <p:txBody>
          <a:bodyPr lIns="0" tIns="0" rIns="0" bIns="0" rtlCol="0" anchor="t">
            <a:spAutoFit/>
          </a:bodyPr>
          <a:lstStyle/>
          <a:p>
            <a:pPr algn="ctr">
              <a:lnSpc>
                <a:spcPts val="2490"/>
              </a:lnSpc>
            </a:pPr>
            <a:r>
              <a:rPr lang="en-US" sz="2092">
                <a:solidFill>
                  <a:srgbClr val="261310"/>
                </a:solidFill>
                <a:latin typeface="Grand Cru S Bold"/>
              </a:rPr>
              <a:t>Distinct  difference of  landmarks  for each  hand-signs</a:t>
            </a:r>
          </a:p>
        </p:txBody>
      </p:sp>
      <p:sp>
        <p:nvSpPr>
          <p:cNvPr id="12" name="Freeform 12"/>
          <p:cNvSpPr/>
          <p:nvPr/>
        </p:nvSpPr>
        <p:spPr>
          <a:xfrm>
            <a:off x="8966671" y="3456897"/>
            <a:ext cx="8292629" cy="3366783"/>
          </a:xfrm>
          <a:custGeom>
            <a:avLst/>
            <a:gdLst/>
            <a:ahLst/>
            <a:cxnLst/>
            <a:rect l="l" t="t" r="r" b="b"/>
            <a:pathLst>
              <a:path w="8292629" h="3366783">
                <a:moveTo>
                  <a:pt x="0" y="0"/>
                </a:moveTo>
                <a:lnTo>
                  <a:pt x="8292629" y="0"/>
                </a:lnTo>
                <a:lnTo>
                  <a:pt x="8292629" y="3366783"/>
                </a:lnTo>
                <a:lnTo>
                  <a:pt x="0" y="3366783"/>
                </a:lnTo>
                <a:lnTo>
                  <a:pt x="0" y="0"/>
                </a:lnTo>
                <a:close/>
              </a:path>
            </a:pathLst>
          </a:custGeom>
          <a:blipFill>
            <a:blip r:embed="rId3"/>
            <a:stretch>
              <a:fillRect r="-111276" b="-411026"/>
            </a:stretch>
          </a:blipFill>
        </p:spPr>
      </p:sp>
      <p:sp>
        <p:nvSpPr>
          <p:cNvPr id="13" name="Freeform 13"/>
          <p:cNvSpPr/>
          <p:nvPr/>
        </p:nvSpPr>
        <p:spPr>
          <a:xfrm>
            <a:off x="9004771" y="3456897"/>
            <a:ext cx="8163872" cy="3328265"/>
          </a:xfrm>
          <a:custGeom>
            <a:avLst/>
            <a:gdLst/>
            <a:ahLst/>
            <a:cxnLst/>
            <a:rect l="l" t="t" r="r" b="b"/>
            <a:pathLst>
              <a:path w="8163872" h="3328265">
                <a:moveTo>
                  <a:pt x="0" y="0"/>
                </a:moveTo>
                <a:lnTo>
                  <a:pt x="8163873" y="0"/>
                </a:lnTo>
                <a:lnTo>
                  <a:pt x="8163873" y="3328265"/>
                </a:lnTo>
                <a:lnTo>
                  <a:pt x="0" y="3328265"/>
                </a:lnTo>
                <a:lnTo>
                  <a:pt x="0" y="0"/>
                </a:lnTo>
                <a:close/>
              </a:path>
            </a:pathLst>
          </a:custGeom>
          <a:blipFill>
            <a:blip r:embed="rId3"/>
            <a:stretch>
              <a:fillRect t="-100738" r="-111276" b="-308175"/>
            </a:stretch>
          </a:blipFill>
        </p:spPr>
      </p:sp>
      <p:sp>
        <p:nvSpPr>
          <p:cNvPr id="14" name="Freeform 14"/>
          <p:cNvSpPr/>
          <p:nvPr/>
        </p:nvSpPr>
        <p:spPr>
          <a:xfrm>
            <a:off x="8966671" y="3459604"/>
            <a:ext cx="8292629" cy="3361368"/>
          </a:xfrm>
          <a:custGeom>
            <a:avLst/>
            <a:gdLst/>
            <a:ahLst/>
            <a:cxnLst/>
            <a:rect l="l" t="t" r="r" b="b"/>
            <a:pathLst>
              <a:path w="8292629" h="3361368">
                <a:moveTo>
                  <a:pt x="0" y="0"/>
                </a:moveTo>
                <a:lnTo>
                  <a:pt x="8292629" y="0"/>
                </a:lnTo>
                <a:lnTo>
                  <a:pt x="8292629" y="3361368"/>
                </a:lnTo>
                <a:lnTo>
                  <a:pt x="0" y="3361368"/>
                </a:lnTo>
                <a:lnTo>
                  <a:pt x="0" y="0"/>
                </a:lnTo>
                <a:close/>
              </a:path>
            </a:pathLst>
          </a:custGeom>
          <a:blipFill>
            <a:blip r:embed="rId3"/>
            <a:stretch>
              <a:fillRect l="-110936" b="-411026"/>
            </a:stretch>
          </a:blipFill>
        </p:spPr>
      </p:sp>
      <p:sp>
        <p:nvSpPr>
          <p:cNvPr id="15" name="Freeform 15"/>
          <p:cNvSpPr/>
          <p:nvPr/>
        </p:nvSpPr>
        <p:spPr>
          <a:xfrm>
            <a:off x="9072193" y="3459604"/>
            <a:ext cx="8029028" cy="3361368"/>
          </a:xfrm>
          <a:custGeom>
            <a:avLst/>
            <a:gdLst/>
            <a:ahLst/>
            <a:cxnLst/>
            <a:rect l="l" t="t" r="r" b="b"/>
            <a:pathLst>
              <a:path w="8029028" h="3361368">
                <a:moveTo>
                  <a:pt x="0" y="0"/>
                </a:moveTo>
                <a:lnTo>
                  <a:pt x="8029029" y="0"/>
                </a:lnTo>
                <a:lnTo>
                  <a:pt x="8029029" y="3361368"/>
                </a:lnTo>
                <a:lnTo>
                  <a:pt x="0" y="3361368"/>
                </a:lnTo>
                <a:lnTo>
                  <a:pt x="0" y="0"/>
                </a:lnTo>
                <a:close/>
              </a:path>
            </a:pathLst>
          </a:custGeom>
          <a:blipFill>
            <a:blip r:embed="rId3"/>
            <a:stretch>
              <a:fillRect l="-110936" t="-97226" b="-297555"/>
            </a:stretch>
          </a:blipFill>
        </p:spPr>
      </p:sp>
      <p:sp>
        <p:nvSpPr>
          <p:cNvPr id="16" name="Freeform 16"/>
          <p:cNvSpPr/>
          <p:nvPr/>
        </p:nvSpPr>
        <p:spPr>
          <a:xfrm>
            <a:off x="9062668" y="3459604"/>
            <a:ext cx="7851679" cy="3361368"/>
          </a:xfrm>
          <a:custGeom>
            <a:avLst/>
            <a:gdLst/>
            <a:ahLst/>
            <a:cxnLst/>
            <a:rect l="l" t="t" r="r" b="b"/>
            <a:pathLst>
              <a:path w="7851679" h="3361368">
                <a:moveTo>
                  <a:pt x="0" y="0"/>
                </a:moveTo>
                <a:lnTo>
                  <a:pt x="7851679" y="0"/>
                </a:lnTo>
                <a:lnTo>
                  <a:pt x="7851679" y="3361368"/>
                </a:lnTo>
                <a:lnTo>
                  <a:pt x="0" y="3361368"/>
                </a:lnTo>
                <a:lnTo>
                  <a:pt x="0" y="0"/>
                </a:lnTo>
                <a:close/>
              </a:path>
            </a:pathLst>
          </a:custGeom>
          <a:blipFill>
            <a:blip r:embed="rId3"/>
            <a:stretch>
              <a:fillRect l="-110936" t="-189758" b="-194095"/>
            </a:stretch>
          </a:blipFill>
        </p:spPr>
      </p:sp>
      <p:sp>
        <p:nvSpPr>
          <p:cNvPr id="17" name="Freeform 17"/>
          <p:cNvSpPr/>
          <p:nvPr/>
        </p:nvSpPr>
        <p:spPr>
          <a:xfrm>
            <a:off x="9060488" y="3459604"/>
            <a:ext cx="8090539" cy="3361368"/>
          </a:xfrm>
          <a:custGeom>
            <a:avLst/>
            <a:gdLst/>
            <a:ahLst/>
            <a:cxnLst/>
            <a:rect l="l" t="t" r="r" b="b"/>
            <a:pathLst>
              <a:path w="8090539" h="3361368">
                <a:moveTo>
                  <a:pt x="0" y="0"/>
                </a:moveTo>
                <a:lnTo>
                  <a:pt x="8090539" y="0"/>
                </a:lnTo>
                <a:lnTo>
                  <a:pt x="8090539" y="3361368"/>
                </a:lnTo>
                <a:lnTo>
                  <a:pt x="0" y="3361368"/>
                </a:lnTo>
                <a:lnTo>
                  <a:pt x="0" y="0"/>
                </a:lnTo>
                <a:close/>
              </a:path>
            </a:pathLst>
          </a:custGeom>
          <a:blipFill>
            <a:blip r:embed="rId3"/>
            <a:stretch>
              <a:fillRect l="-110936" t="-298573" b="-99999"/>
            </a:stretch>
          </a:blipFill>
        </p:spPr>
      </p:sp>
      <p:sp>
        <p:nvSpPr>
          <p:cNvPr id="18" name="Freeform 18"/>
          <p:cNvSpPr/>
          <p:nvPr/>
        </p:nvSpPr>
        <p:spPr>
          <a:xfrm>
            <a:off x="9048045" y="3456897"/>
            <a:ext cx="8115425" cy="3328265"/>
          </a:xfrm>
          <a:custGeom>
            <a:avLst/>
            <a:gdLst/>
            <a:ahLst/>
            <a:cxnLst/>
            <a:rect l="l" t="t" r="r" b="b"/>
            <a:pathLst>
              <a:path w="8115425" h="3328265">
                <a:moveTo>
                  <a:pt x="0" y="0"/>
                </a:moveTo>
                <a:lnTo>
                  <a:pt x="8115425" y="0"/>
                </a:lnTo>
                <a:lnTo>
                  <a:pt x="8115425" y="3328265"/>
                </a:lnTo>
                <a:lnTo>
                  <a:pt x="0" y="3328265"/>
                </a:lnTo>
                <a:lnTo>
                  <a:pt x="0" y="0"/>
                </a:lnTo>
                <a:close/>
              </a:path>
            </a:pathLst>
          </a:custGeom>
          <a:blipFill>
            <a:blip r:embed="rId3"/>
            <a:stretch>
              <a:fillRect t="-202957" r="-111276" b="-202936"/>
            </a:stretch>
          </a:blipFill>
        </p:spPr>
      </p:sp>
      <p:sp>
        <p:nvSpPr>
          <p:cNvPr id="19" name="Freeform 19"/>
          <p:cNvSpPr/>
          <p:nvPr/>
        </p:nvSpPr>
        <p:spPr>
          <a:xfrm>
            <a:off x="9062668" y="3456897"/>
            <a:ext cx="8105975" cy="3373207"/>
          </a:xfrm>
          <a:custGeom>
            <a:avLst/>
            <a:gdLst/>
            <a:ahLst/>
            <a:cxnLst/>
            <a:rect l="l" t="t" r="r" b="b"/>
            <a:pathLst>
              <a:path w="8105975" h="3373207">
                <a:moveTo>
                  <a:pt x="0" y="0"/>
                </a:moveTo>
                <a:lnTo>
                  <a:pt x="8105976" y="0"/>
                </a:lnTo>
                <a:lnTo>
                  <a:pt x="8105976" y="3373206"/>
                </a:lnTo>
                <a:lnTo>
                  <a:pt x="0" y="3373206"/>
                </a:lnTo>
                <a:lnTo>
                  <a:pt x="0" y="0"/>
                </a:lnTo>
                <a:close/>
              </a:path>
            </a:pathLst>
          </a:custGeom>
          <a:blipFill>
            <a:blip r:embed="rId3"/>
            <a:stretch>
              <a:fillRect t="-298573" r="-111276" b="-99999"/>
            </a:stretch>
          </a:blipFill>
        </p:spPr>
      </p:sp>
      <p:sp>
        <p:nvSpPr>
          <p:cNvPr id="20" name="Freeform 20"/>
          <p:cNvSpPr/>
          <p:nvPr/>
        </p:nvSpPr>
        <p:spPr>
          <a:xfrm>
            <a:off x="9081718" y="3459604"/>
            <a:ext cx="7991472" cy="3325557"/>
          </a:xfrm>
          <a:custGeom>
            <a:avLst/>
            <a:gdLst/>
            <a:ahLst/>
            <a:cxnLst/>
            <a:rect l="l" t="t" r="r" b="b"/>
            <a:pathLst>
              <a:path w="7991472" h="3325557">
                <a:moveTo>
                  <a:pt x="0" y="0"/>
                </a:moveTo>
                <a:lnTo>
                  <a:pt x="7991473" y="0"/>
                </a:lnTo>
                <a:lnTo>
                  <a:pt x="7991473" y="3325558"/>
                </a:lnTo>
                <a:lnTo>
                  <a:pt x="0" y="3325558"/>
                </a:lnTo>
                <a:lnTo>
                  <a:pt x="0" y="0"/>
                </a:lnTo>
                <a:close/>
              </a:path>
            </a:pathLst>
          </a:custGeom>
          <a:blipFill>
            <a:blip r:embed="rId3"/>
            <a:stretch>
              <a:fillRect t="-398573" r="-111276"/>
            </a:stretch>
          </a:blipFill>
        </p:spPr>
      </p:sp>
    </p:spTree>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BCDBD3"/>
        </a:solidFill>
        <a:effectLst/>
      </p:bgPr>
    </p:bg>
    <p:spTree>
      <p:nvGrpSpPr>
        <p:cNvPr id="1" name=""/>
        <p:cNvGrpSpPr/>
        <p:nvPr/>
      </p:nvGrpSpPr>
      <p:grpSpPr>
        <a:xfrm>
          <a:off x="0" y="0"/>
          <a:ext cx="0" cy="0"/>
          <a:chOff x="0" y="0"/>
          <a:chExt cx="0" cy="0"/>
        </a:xfrm>
      </p:grpSpPr>
      <p:grpSp>
        <p:nvGrpSpPr>
          <p:cNvPr id="2" name="Group 2"/>
          <p:cNvGrpSpPr/>
          <p:nvPr/>
        </p:nvGrpSpPr>
        <p:grpSpPr>
          <a:xfrm>
            <a:off x="441723" y="379852"/>
            <a:ext cx="17404553" cy="9527296"/>
            <a:chOff x="0" y="0"/>
            <a:chExt cx="23206071" cy="12703061"/>
          </a:xfrm>
        </p:grpSpPr>
        <p:grpSp>
          <p:nvGrpSpPr>
            <p:cNvPr id="3" name="Group 3"/>
            <p:cNvGrpSpPr/>
            <p:nvPr/>
          </p:nvGrpSpPr>
          <p:grpSpPr>
            <a:xfrm>
              <a:off x="0" y="0"/>
              <a:ext cx="23206071" cy="12703061"/>
              <a:chOff x="0" y="0"/>
              <a:chExt cx="4596479" cy="2516124"/>
            </a:xfrm>
          </p:grpSpPr>
          <p:sp>
            <p:nvSpPr>
              <p:cNvPr id="4" name="Freeform 4"/>
              <p:cNvSpPr/>
              <p:nvPr/>
            </p:nvSpPr>
            <p:spPr>
              <a:xfrm>
                <a:off x="0" y="0"/>
                <a:ext cx="4596479" cy="2516124"/>
              </a:xfrm>
              <a:custGeom>
                <a:avLst/>
                <a:gdLst/>
                <a:ahLst/>
                <a:cxnLst/>
                <a:rect l="l" t="t" r="r" b="b"/>
                <a:pathLst>
                  <a:path w="4596479" h="2516124">
                    <a:moveTo>
                      <a:pt x="4517061" y="0"/>
                    </a:moveTo>
                    <a:lnTo>
                      <a:pt x="79418" y="0"/>
                    </a:lnTo>
                    <a:cubicBezTo>
                      <a:pt x="79418" y="43699"/>
                      <a:pt x="44079" y="79418"/>
                      <a:pt x="0" y="79418"/>
                    </a:cubicBezTo>
                    <a:lnTo>
                      <a:pt x="0" y="2436706"/>
                    </a:lnTo>
                    <a:cubicBezTo>
                      <a:pt x="43699" y="2436706"/>
                      <a:pt x="79418" y="2472045"/>
                      <a:pt x="79418" y="2516124"/>
                    </a:cubicBezTo>
                    <a:lnTo>
                      <a:pt x="4517061" y="2516124"/>
                    </a:lnTo>
                    <a:cubicBezTo>
                      <a:pt x="4517061" y="2472425"/>
                      <a:pt x="4552400" y="2436706"/>
                      <a:pt x="4596479" y="2436706"/>
                    </a:cubicBezTo>
                    <a:lnTo>
                      <a:pt x="4596479" y="79418"/>
                    </a:lnTo>
                    <a:cubicBezTo>
                      <a:pt x="4552780" y="79418"/>
                      <a:pt x="4517061" y="44079"/>
                      <a:pt x="4517061" y="0"/>
                    </a:cubicBezTo>
                    <a:close/>
                  </a:path>
                </a:pathLst>
              </a:custGeom>
              <a:solidFill>
                <a:srgbClr val="000000">
                  <a:alpha val="0"/>
                </a:srgbClr>
              </a:solidFill>
              <a:ln w="19050" cap="sq">
                <a:solidFill>
                  <a:srgbClr val="261310"/>
                </a:solidFill>
                <a:prstDash val="solid"/>
                <a:miter/>
              </a:ln>
            </p:spPr>
          </p:sp>
          <p:sp>
            <p:nvSpPr>
              <p:cNvPr id="5" name="TextBox 5"/>
              <p:cNvSpPr txBox="1"/>
              <p:nvPr/>
            </p:nvSpPr>
            <p:spPr>
              <a:xfrm>
                <a:off x="38100" y="-9525"/>
                <a:ext cx="4520279" cy="2487549"/>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170293" y="186017"/>
              <a:ext cx="22836362" cy="12317628"/>
              <a:chOff x="0" y="0"/>
              <a:chExt cx="4596479" cy="2479279"/>
            </a:xfrm>
          </p:grpSpPr>
          <p:sp>
            <p:nvSpPr>
              <p:cNvPr id="7" name="Freeform 7"/>
              <p:cNvSpPr/>
              <p:nvPr/>
            </p:nvSpPr>
            <p:spPr>
              <a:xfrm>
                <a:off x="0" y="0"/>
                <a:ext cx="4596479" cy="2479279"/>
              </a:xfrm>
              <a:custGeom>
                <a:avLst/>
                <a:gdLst/>
                <a:ahLst/>
                <a:cxnLst/>
                <a:rect l="l" t="t" r="r" b="b"/>
                <a:pathLst>
                  <a:path w="4596479" h="2479279">
                    <a:moveTo>
                      <a:pt x="4517061" y="0"/>
                    </a:moveTo>
                    <a:lnTo>
                      <a:pt x="79418" y="0"/>
                    </a:lnTo>
                    <a:cubicBezTo>
                      <a:pt x="79418" y="43699"/>
                      <a:pt x="44079" y="79418"/>
                      <a:pt x="0" y="79418"/>
                    </a:cubicBezTo>
                    <a:lnTo>
                      <a:pt x="0" y="2399861"/>
                    </a:lnTo>
                    <a:cubicBezTo>
                      <a:pt x="43699" y="2399861"/>
                      <a:pt x="79418" y="2435200"/>
                      <a:pt x="79418" y="2479279"/>
                    </a:cubicBezTo>
                    <a:lnTo>
                      <a:pt x="4517061" y="2479279"/>
                    </a:lnTo>
                    <a:cubicBezTo>
                      <a:pt x="4517061" y="2435580"/>
                      <a:pt x="4552400" y="2399861"/>
                      <a:pt x="4596479" y="2399861"/>
                    </a:cubicBezTo>
                    <a:lnTo>
                      <a:pt x="4596479" y="79418"/>
                    </a:lnTo>
                    <a:cubicBezTo>
                      <a:pt x="4552780" y="79418"/>
                      <a:pt x="4517061" y="44079"/>
                      <a:pt x="4517061" y="0"/>
                    </a:cubicBezTo>
                    <a:close/>
                  </a:path>
                </a:pathLst>
              </a:custGeom>
              <a:solidFill>
                <a:srgbClr val="F8F2EC"/>
              </a:solidFill>
            </p:spPr>
          </p:sp>
          <p:sp>
            <p:nvSpPr>
              <p:cNvPr id="8" name="TextBox 8"/>
              <p:cNvSpPr txBox="1"/>
              <p:nvPr/>
            </p:nvSpPr>
            <p:spPr>
              <a:xfrm>
                <a:off x="38100" y="-9525"/>
                <a:ext cx="4520279" cy="2450704"/>
              </a:xfrm>
              <a:prstGeom prst="rect">
                <a:avLst/>
              </a:prstGeom>
            </p:spPr>
            <p:txBody>
              <a:bodyPr lIns="50800" tIns="50800" rIns="50800" bIns="50800" rtlCol="0" anchor="ctr"/>
              <a:lstStyle/>
              <a:p>
                <a:pPr algn="ctr">
                  <a:lnSpc>
                    <a:spcPts val="2659"/>
                  </a:lnSpc>
                </a:pPr>
                <a:endParaRPr/>
              </a:p>
            </p:txBody>
          </p:sp>
        </p:grpSp>
      </p:grpSp>
      <p:sp>
        <p:nvSpPr>
          <p:cNvPr id="9" name="Freeform 9"/>
          <p:cNvSpPr/>
          <p:nvPr/>
        </p:nvSpPr>
        <p:spPr>
          <a:xfrm>
            <a:off x="2427081" y="786498"/>
            <a:ext cx="13079181" cy="8714004"/>
          </a:xfrm>
          <a:custGeom>
            <a:avLst/>
            <a:gdLst/>
            <a:ahLst/>
            <a:cxnLst/>
            <a:rect l="l" t="t" r="r" b="b"/>
            <a:pathLst>
              <a:path w="13079181" h="8714004">
                <a:moveTo>
                  <a:pt x="0" y="0"/>
                </a:moveTo>
                <a:lnTo>
                  <a:pt x="13079181" y="0"/>
                </a:lnTo>
                <a:lnTo>
                  <a:pt x="13079181" y="8714004"/>
                </a:lnTo>
                <a:lnTo>
                  <a:pt x="0" y="8714004"/>
                </a:lnTo>
                <a:lnTo>
                  <a:pt x="0" y="0"/>
                </a:lnTo>
                <a:close/>
              </a:path>
            </a:pathLst>
          </a:custGeom>
          <a:blipFill>
            <a:blip r:embed="rId2">
              <a:alphaModFix amt="19999"/>
            </a:blip>
            <a:stretch>
              <a:fillRect/>
            </a:stretch>
          </a:blipFill>
        </p:spPr>
      </p:sp>
      <p:sp>
        <p:nvSpPr>
          <p:cNvPr id="10" name="TextBox 10"/>
          <p:cNvSpPr txBox="1"/>
          <p:nvPr/>
        </p:nvSpPr>
        <p:spPr>
          <a:xfrm>
            <a:off x="5033341" y="4081425"/>
            <a:ext cx="8221319" cy="3932555"/>
          </a:xfrm>
          <a:prstGeom prst="rect">
            <a:avLst/>
          </a:prstGeom>
        </p:spPr>
        <p:txBody>
          <a:bodyPr lIns="0" tIns="0" rIns="0" bIns="0" rtlCol="0" anchor="t">
            <a:spAutoFit/>
          </a:bodyPr>
          <a:lstStyle/>
          <a:p>
            <a:pPr algn="ctr">
              <a:lnSpc>
                <a:spcPts val="7735"/>
              </a:lnSpc>
            </a:pPr>
            <a:r>
              <a:rPr lang="en-US" sz="6500">
                <a:solidFill>
                  <a:srgbClr val="261310"/>
                </a:solidFill>
                <a:latin typeface="Grand Cru S Bold"/>
              </a:rPr>
              <a:t>Calculating the statistical error </a:t>
            </a:r>
          </a:p>
          <a:p>
            <a:pPr algn="ctr">
              <a:lnSpc>
                <a:spcPts val="7735"/>
              </a:lnSpc>
            </a:pPr>
            <a:r>
              <a:rPr lang="en-US" sz="6500">
                <a:solidFill>
                  <a:srgbClr val="261310"/>
                </a:solidFill>
                <a:latin typeface="Grand Cru S Bold"/>
              </a:rPr>
              <a:t>for character prediction</a:t>
            </a:r>
          </a:p>
        </p:txBody>
      </p:sp>
      <p:sp>
        <p:nvSpPr>
          <p:cNvPr id="11" name="TextBox 11"/>
          <p:cNvSpPr txBox="1"/>
          <p:nvPr/>
        </p:nvSpPr>
        <p:spPr>
          <a:xfrm>
            <a:off x="5033341" y="2213703"/>
            <a:ext cx="8221319" cy="1219890"/>
          </a:xfrm>
          <a:prstGeom prst="rect">
            <a:avLst/>
          </a:prstGeom>
        </p:spPr>
        <p:txBody>
          <a:bodyPr lIns="0" tIns="0" rIns="0" bIns="0" rtlCol="0" anchor="t">
            <a:spAutoFit/>
          </a:bodyPr>
          <a:lstStyle/>
          <a:p>
            <a:pPr algn="ctr">
              <a:lnSpc>
                <a:spcPts val="9571"/>
              </a:lnSpc>
            </a:pPr>
            <a:r>
              <a:rPr lang="en-US" sz="8043">
                <a:solidFill>
                  <a:srgbClr val="261310"/>
                </a:solidFill>
                <a:latin typeface="Grand Cru S Bold"/>
              </a:rPr>
              <a:t>STEP  4</a:t>
            </a:r>
          </a:p>
        </p:txBody>
      </p:sp>
    </p:spTree>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BCDBD3"/>
        </a:solidFill>
        <a:effectLst/>
      </p:bgPr>
    </p:bg>
    <p:spTree>
      <p:nvGrpSpPr>
        <p:cNvPr id="1" name=""/>
        <p:cNvGrpSpPr/>
        <p:nvPr/>
      </p:nvGrpSpPr>
      <p:grpSpPr>
        <a:xfrm>
          <a:off x="0" y="0"/>
          <a:ext cx="0" cy="0"/>
          <a:chOff x="0" y="0"/>
          <a:chExt cx="0" cy="0"/>
        </a:xfrm>
      </p:grpSpPr>
      <p:grpSp>
        <p:nvGrpSpPr>
          <p:cNvPr id="2" name="Group 2"/>
          <p:cNvGrpSpPr/>
          <p:nvPr/>
        </p:nvGrpSpPr>
        <p:grpSpPr>
          <a:xfrm>
            <a:off x="441723" y="379852"/>
            <a:ext cx="17404553" cy="9527296"/>
            <a:chOff x="0" y="0"/>
            <a:chExt cx="23206071" cy="12703061"/>
          </a:xfrm>
        </p:grpSpPr>
        <p:grpSp>
          <p:nvGrpSpPr>
            <p:cNvPr id="3" name="Group 3"/>
            <p:cNvGrpSpPr/>
            <p:nvPr/>
          </p:nvGrpSpPr>
          <p:grpSpPr>
            <a:xfrm>
              <a:off x="0" y="0"/>
              <a:ext cx="23206071" cy="12703061"/>
              <a:chOff x="0" y="0"/>
              <a:chExt cx="4596479" cy="2516124"/>
            </a:xfrm>
          </p:grpSpPr>
          <p:sp>
            <p:nvSpPr>
              <p:cNvPr id="4" name="Freeform 4"/>
              <p:cNvSpPr/>
              <p:nvPr/>
            </p:nvSpPr>
            <p:spPr>
              <a:xfrm>
                <a:off x="0" y="0"/>
                <a:ext cx="4596479" cy="2516124"/>
              </a:xfrm>
              <a:custGeom>
                <a:avLst/>
                <a:gdLst/>
                <a:ahLst/>
                <a:cxnLst/>
                <a:rect l="l" t="t" r="r" b="b"/>
                <a:pathLst>
                  <a:path w="4596479" h="2516124">
                    <a:moveTo>
                      <a:pt x="4517061" y="0"/>
                    </a:moveTo>
                    <a:lnTo>
                      <a:pt x="79418" y="0"/>
                    </a:lnTo>
                    <a:cubicBezTo>
                      <a:pt x="79418" y="43699"/>
                      <a:pt x="44079" y="79418"/>
                      <a:pt x="0" y="79418"/>
                    </a:cubicBezTo>
                    <a:lnTo>
                      <a:pt x="0" y="2436706"/>
                    </a:lnTo>
                    <a:cubicBezTo>
                      <a:pt x="43699" y="2436706"/>
                      <a:pt x="79418" y="2472045"/>
                      <a:pt x="79418" y="2516124"/>
                    </a:cubicBezTo>
                    <a:lnTo>
                      <a:pt x="4517061" y="2516124"/>
                    </a:lnTo>
                    <a:cubicBezTo>
                      <a:pt x="4517061" y="2472425"/>
                      <a:pt x="4552400" y="2436706"/>
                      <a:pt x="4596479" y="2436706"/>
                    </a:cubicBezTo>
                    <a:lnTo>
                      <a:pt x="4596479" y="79418"/>
                    </a:lnTo>
                    <a:cubicBezTo>
                      <a:pt x="4552780" y="79418"/>
                      <a:pt x="4517061" y="44079"/>
                      <a:pt x="4517061" y="0"/>
                    </a:cubicBezTo>
                    <a:close/>
                  </a:path>
                </a:pathLst>
              </a:custGeom>
              <a:solidFill>
                <a:srgbClr val="000000">
                  <a:alpha val="0"/>
                </a:srgbClr>
              </a:solidFill>
              <a:ln w="19050" cap="sq">
                <a:solidFill>
                  <a:srgbClr val="261310"/>
                </a:solidFill>
                <a:prstDash val="solid"/>
                <a:miter/>
              </a:ln>
            </p:spPr>
          </p:sp>
          <p:sp>
            <p:nvSpPr>
              <p:cNvPr id="5" name="TextBox 5"/>
              <p:cNvSpPr txBox="1"/>
              <p:nvPr/>
            </p:nvSpPr>
            <p:spPr>
              <a:xfrm>
                <a:off x="38100" y="-9525"/>
                <a:ext cx="4520279" cy="2487549"/>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170293" y="186017"/>
              <a:ext cx="22836362" cy="12317628"/>
              <a:chOff x="0" y="0"/>
              <a:chExt cx="4596479" cy="2479279"/>
            </a:xfrm>
          </p:grpSpPr>
          <p:sp>
            <p:nvSpPr>
              <p:cNvPr id="7" name="Freeform 7"/>
              <p:cNvSpPr/>
              <p:nvPr/>
            </p:nvSpPr>
            <p:spPr>
              <a:xfrm>
                <a:off x="0" y="0"/>
                <a:ext cx="4596479" cy="2479279"/>
              </a:xfrm>
              <a:custGeom>
                <a:avLst/>
                <a:gdLst/>
                <a:ahLst/>
                <a:cxnLst/>
                <a:rect l="l" t="t" r="r" b="b"/>
                <a:pathLst>
                  <a:path w="4596479" h="2479279">
                    <a:moveTo>
                      <a:pt x="4517061" y="0"/>
                    </a:moveTo>
                    <a:lnTo>
                      <a:pt x="79418" y="0"/>
                    </a:lnTo>
                    <a:cubicBezTo>
                      <a:pt x="79418" y="43699"/>
                      <a:pt x="44079" y="79418"/>
                      <a:pt x="0" y="79418"/>
                    </a:cubicBezTo>
                    <a:lnTo>
                      <a:pt x="0" y="2399861"/>
                    </a:lnTo>
                    <a:cubicBezTo>
                      <a:pt x="43699" y="2399861"/>
                      <a:pt x="79418" y="2435200"/>
                      <a:pt x="79418" y="2479279"/>
                    </a:cubicBezTo>
                    <a:lnTo>
                      <a:pt x="4517061" y="2479279"/>
                    </a:lnTo>
                    <a:cubicBezTo>
                      <a:pt x="4517061" y="2435580"/>
                      <a:pt x="4552400" y="2399861"/>
                      <a:pt x="4596479" y="2399861"/>
                    </a:cubicBezTo>
                    <a:lnTo>
                      <a:pt x="4596479" y="79418"/>
                    </a:lnTo>
                    <a:cubicBezTo>
                      <a:pt x="4552780" y="79418"/>
                      <a:pt x="4517061" y="44079"/>
                      <a:pt x="4517061" y="0"/>
                    </a:cubicBezTo>
                    <a:close/>
                  </a:path>
                </a:pathLst>
              </a:custGeom>
              <a:solidFill>
                <a:srgbClr val="F8F2EC"/>
              </a:solidFill>
            </p:spPr>
          </p:sp>
          <p:sp>
            <p:nvSpPr>
              <p:cNvPr id="8" name="TextBox 8"/>
              <p:cNvSpPr txBox="1"/>
              <p:nvPr/>
            </p:nvSpPr>
            <p:spPr>
              <a:xfrm>
                <a:off x="38100" y="-9525"/>
                <a:ext cx="4520279" cy="2450704"/>
              </a:xfrm>
              <a:prstGeom prst="rect">
                <a:avLst/>
              </a:prstGeom>
            </p:spPr>
            <p:txBody>
              <a:bodyPr lIns="50800" tIns="50800" rIns="50800" bIns="50800" rtlCol="0" anchor="ctr"/>
              <a:lstStyle/>
              <a:p>
                <a:pPr algn="ctr">
                  <a:lnSpc>
                    <a:spcPts val="2659"/>
                  </a:lnSpc>
                </a:pPr>
                <a:endParaRPr/>
              </a:p>
            </p:txBody>
          </p:sp>
        </p:grpSp>
      </p:grpSp>
      <p:sp>
        <p:nvSpPr>
          <p:cNvPr id="9" name="Freeform 9"/>
          <p:cNvSpPr/>
          <p:nvPr/>
        </p:nvSpPr>
        <p:spPr>
          <a:xfrm>
            <a:off x="2427081" y="786498"/>
            <a:ext cx="13079181" cy="8714004"/>
          </a:xfrm>
          <a:custGeom>
            <a:avLst/>
            <a:gdLst/>
            <a:ahLst/>
            <a:cxnLst/>
            <a:rect l="l" t="t" r="r" b="b"/>
            <a:pathLst>
              <a:path w="13079181" h="8714004">
                <a:moveTo>
                  <a:pt x="0" y="0"/>
                </a:moveTo>
                <a:lnTo>
                  <a:pt x="13079181" y="0"/>
                </a:lnTo>
                <a:lnTo>
                  <a:pt x="13079181" y="8714004"/>
                </a:lnTo>
                <a:lnTo>
                  <a:pt x="0" y="8714004"/>
                </a:lnTo>
                <a:lnTo>
                  <a:pt x="0" y="0"/>
                </a:lnTo>
                <a:close/>
              </a:path>
            </a:pathLst>
          </a:custGeom>
          <a:blipFill>
            <a:blip r:embed="rId2">
              <a:alphaModFix amt="19999"/>
            </a:blip>
            <a:stretch>
              <a:fillRect/>
            </a:stretch>
          </a:blipFill>
        </p:spPr>
      </p:sp>
      <p:sp>
        <p:nvSpPr>
          <p:cNvPr id="10" name="TextBox 10"/>
          <p:cNvSpPr txBox="1"/>
          <p:nvPr/>
        </p:nvSpPr>
        <p:spPr>
          <a:xfrm>
            <a:off x="5033341" y="3667760"/>
            <a:ext cx="8221319" cy="2951480"/>
          </a:xfrm>
          <a:prstGeom prst="rect">
            <a:avLst/>
          </a:prstGeom>
        </p:spPr>
        <p:txBody>
          <a:bodyPr lIns="0" tIns="0" rIns="0" bIns="0" rtlCol="0" anchor="t">
            <a:spAutoFit/>
          </a:bodyPr>
          <a:lstStyle/>
          <a:p>
            <a:pPr algn="ctr">
              <a:lnSpc>
                <a:spcPts val="7735"/>
              </a:lnSpc>
            </a:pPr>
            <a:r>
              <a:rPr lang="en-US" sz="6500">
                <a:solidFill>
                  <a:srgbClr val="261310"/>
                </a:solidFill>
                <a:latin typeface="Grand Cru S Bold"/>
              </a:rPr>
              <a:t>How to recognize the hand-signs from livefeed ?</a:t>
            </a:r>
          </a:p>
        </p:txBody>
      </p:sp>
    </p:spTree>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BCDBD3"/>
        </a:solidFill>
        <a:effectLst/>
      </p:bgPr>
    </p:bg>
    <p:spTree>
      <p:nvGrpSpPr>
        <p:cNvPr id="1" name=""/>
        <p:cNvGrpSpPr/>
        <p:nvPr/>
      </p:nvGrpSpPr>
      <p:grpSpPr>
        <a:xfrm>
          <a:off x="0" y="0"/>
          <a:ext cx="0" cy="0"/>
          <a:chOff x="0" y="0"/>
          <a:chExt cx="0" cy="0"/>
        </a:xfrm>
      </p:grpSpPr>
      <p:sp>
        <p:nvSpPr>
          <p:cNvPr id="12" name="TextBox 12"/>
          <p:cNvSpPr txBox="1"/>
          <p:nvPr/>
        </p:nvSpPr>
        <p:spPr>
          <a:xfrm>
            <a:off x="3449708" y="5765066"/>
            <a:ext cx="1678303" cy="192062"/>
          </a:xfrm>
          <a:prstGeom prst="rect">
            <a:avLst/>
          </a:prstGeom>
        </p:spPr>
        <p:txBody>
          <a:bodyPr lIns="0" tIns="0" rIns="0" bIns="0" rtlCol="0" anchor="t">
            <a:spAutoFit/>
          </a:bodyPr>
          <a:lstStyle/>
          <a:p>
            <a:pPr algn="ctr">
              <a:lnSpc>
                <a:spcPts val="1579"/>
              </a:lnSpc>
            </a:pPr>
            <a:r>
              <a:rPr lang="en-US" sz="1326" dirty="0">
                <a:solidFill>
                  <a:srgbClr val="261310"/>
                </a:solidFill>
                <a:latin typeface="Grand Cru S Bold"/>
              </a:rPr>
              <a:t>root mean square</a:t>
            </a:r>
          </a:p>
        </p:txBody>
      </p:sp>
      <p:sp>
        <p:nvSpPr>
          <p:cNvPr id="10" name="Freeform 10"/>
          <p:cNvSpPr/>
          <p:nvPr/>
        </p:nvSpPr>
        <p:spPr>
          <a:xfrm>
            <a:off x="3199404" y="5326041"/>
            <a:ext cx="2178911" cy="1060588"/>
          </a:xfrm>
          <a:custGeom>
            <a:avLst/>
            <a:gdLst/>
            <a:ahLst/>
            <a:cxnLst/>
            <a:rect l="l" t="t" r="r" b="b"/>
            <a:pathLst>
              <a:path w="2178911" h="1060588">
                <a:moveTo>
                  <a:pt x="0" y="0"/>
                </a:moveTo>
                <a:lnTo>
                  <a:pt x="2178911" y="0"/>
                </a:lnTo>
                <a:lnTo>
                  <a:pt x="2178911" y="1060587"/>
                </a:lnTo>
                <a:lnTo>
                  <a:pt x="0" y="1060587"/>
                </a:lnTo>
                <a:lnTo>
                  <a:pt x="0" y="0"/>
                </a:lnTo>
                <a:close/>
              </a:path>
            </a:pathLst>
          </a:custGeom>
          <a:blipFill>
            <a:blip r:embed="rId2"/>
            <a:stretch>
              <a:fillRect l="-8777" t="-34003" b="-26275"/>
            </a:stretch>
          </a:blipFill>
          <a:ln w="28575" cap="sq">
            <a:solidFill>
              <a:srgbClr val="000000"/>
            </a:solidFill>
            <a:prstDash val="solid"/>
            <a:miter/>
          </a:ln>
        </p:spPr>
      </p:sp>
      <p:grpSp>
        <p:nvGrpSpPr>
          <p:cNvPr id="2" name="Group 2"/>
          <p:cNvGrpSpPr/>
          <p:nvPr/>
        </p:nvGrpSpPr>
        <p:grpSpPr>
          <a:xfrm>
            <a:off x="441723" y="379852"/>
            <a:ext cx="17404553" cy="9527296"/>
            <a:chOff x="0" y="0"/>
            <a:chExt cx="23206071" cy="12703061"/>
          </a:xfrm>
        </p:grpSpPr>
        <p:grpSp>
          <p:nvGrpSpPr>
            <p:cNvPr id="3" name="Group 3"/>
            <p:cNvGrpSpPr/>
            <p:nvPr/>
          </p:nvGrpSpPr>
          <p:grpSpPr>
            <a:xfrm>
              <a:off x="0" y="0"/>
              <a:ext cx="23206071" cy="12703061"/>
              <a:chOff x="0" y="0"/>
              <a:chExt cx="4596479" cy="2516124"/>
            </a:xfrm>
          </p:grpSpPr>
          <p:sp>
            <p:nvSpPr>
              <p:cNvPr id="4" name="Freeform 4"/>
              <p:cNvSpPr/>
              <p:nvPr/>
            </p:nvSpPr>
            <p:spPr>
              <a:xfrm>
                <a:off x="0" y="0"/>
                <a:ext cx="4596479" cy="2516124"/>
              </a:xfrm>
              <a:custGeom>
                <a:avLst/>
                <a:gdLst/>
                <a:ahLst/>
                <a:cxnLst/>
                <a:rect l="l" t="t" r="r" b="b"/>
                <a:pathLst>
                  <a:path w="4596479" h="2516124">
                    <a:moveTo>
                      <a:pt x="4517061" y="0"/>
                    </a:moveTo>
                    <a:lnTo>
                      <a:pt x="79418" y="0"/>
                    </a:lnTo>
                    <a:cubicBezTo>
                      <a:pt x="79418" y="43699"/>
                      <a:pt x="44079" y="79418"/>
                      <a:pt x="0" y="79418"/>
                    </a:cubicBezTo>
                    <a:lnTo>
                      <a:pt x="0" y="2436706"/>
                    </a:lnTo>
                    <a:cubicBezTo>
                      <a:pt x="43699" y="2436706"/>
                      <a:pt x="79418" y="2472045"/>
                      <a:pt x="79418" y="2516124"/>
                    </a:cubicBezTo>
                    <a:lnTo>
                      <a:pt x="4517061" y="2516124"/>
                    </a:lnTo>
                    <a:cubicBezTo>
                      <a:pt x="4517061" y="2472425"/>
                      <a:pt x="4552400" y="2436706"/>
                      <a:pt x="4596479" y="2436706"/>
                    </a:cubicBezTo>
                    <a:lnTo>
                      <a:pt x="4596479" y="79418"/>
                    </a:lnTo>
                    <a:cubicBezTo>
                      <a:pt x="4552780" y="79418"/>
                      <a:pt x="4517061" y="44079"/>
                      <a:pt x="4517061" y="0"/>
                    </a:cubicBezTo>
                    <a:close/>
                  </a:path>
                </a:pathLst>
              </a:custGeom>
              <a:solidFill>
                <a:srgbClr val="000000">
                  <a:alpha val="0"/>
                </a:srgbClr>
              </a:solidFill>
              <a:ln w="19050" cap="sq">
                <a:solidFill>
                  <a:srgbClr val="261310"/>
                </a:solidFill>
                <a:prstDash val="solid"/>
                <a:miter/>
              </a:ln>
            </p:spPr>
          </p:sp>
          <p:sp>
            <p:nvSpPr>
              <p:cNvPr id="5" name="TextBox 5"/>
              <p:cNvSpPr txBox="1"/>
              <p:nvPr/>
            </p:nvSpPr>
            <p:spPr>
              <a:xfrm>
                <a:off x="38100" y="-9525"/>
                <a:ext cx="4520279" cy="2487549"/>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170293" y="186017"/>
              <a:ext cx="22836362" cy="12317628"/>
              <a:chOff x="0" y="0"/>
              <a:chExt cx="4596479" cy="2479279"/>
            </a:xfrm>
          </p:grpSpPr>
          <p:sp>
            <p:nvSpPr>
              <p:cNvPr id="7" name="Freeform 7"/>
              <p:cNvSpPr/>
              <p:nvPr/>
            </p:nvSpPr>
            <p:spPr>
              <a:xfrm>
                <a:off x="0" y="0"/>
                <a:ext cx="4596479" cy="2479279"/>
              </a:xfrm>
              <a:custGeom>
                <a:avLst/>
                <a:gdLst/>
                <a:ahLst/>
                <a:cxnLst/>
                <a:rect l="l" t="t" r="r" b="b"/>
                <a:pathLst>
                  <a:path w="4596479" h="2479279">
                    <a:moveTo>
                      <a:pt x="4517061" y="0"/>
                    </a:moveTo>
                    <a:lnTo>
                      <a:pt x="79418" y="0"/>
                    </a:lnTo>
                    <a:cubicBezTo>
                      <a:pt x="79418" y="43699"/>
                      <a:pt x="44079" y="79418"/>
                      <a:pt x="0" y="79418"/>
                    </a:cubicBezTo>
                    <a:lnTo>
                      <a:pt x="0" y="2399861"/>
                    </a:lnTo>
                    <a:cubicBezTo>
                      <a:pt x="43699" y="2399861"/>
                      <a:pt x="79418" y="2435200"/>
                      <a:pt x="79418" y="2479279"/>
                    </a:cubicBezTo>
                    <a:lnTo>
                      <a:pt x="4517061" y="2479279"/>
                    </a:lnTo>
                    <a:cubicBezTo>
                      <a:pt x="4517061" y="2435580"/>
                      <a:pt x="4552400" y="2399861"/>
                      <a:pt x="4596479" y="2399861"/>
                    </a:cubicBezTo>
                    <a:lnTo>
                      <a:pt x="4596479" y="79418"/>
                    </a:lnTo>
                    <a:cubicBezTo>
                      <a:pt x="4552780" y="79418"/>
                      <a:pt x="4517061" y="44079"/>
                      <a:pt x="4517061" y="0"/>
                    </a:cubicBezTo>
                    <a:close/>
                  </a:path>
                </a:pathLst>
              </a:custGeom>
              <a:solidFill>
                <a:srgbClr val="F8F2EC"/>
              </a:solidFill>
            </p:spPr>
          </p:sp>
          <p:sp>
            <p:nvSpPr>
              <p:cNvPr id="8" name="TextBox 8"/>
              <p:cNvSpPr txBox="1"/>
              <p:nvPr/>
            </p:nvSpPr>
            <p:spPr>
              <a:xfrm>
                <a:off x="38100" y="-9525"/>
                <a:ext cx="4520279" cy="2450704"/>
              </a:xfrm>
              <a:prstGeom prst="rect">
                <a:avLst/>
              </a:prstGeom>
            </p:spPr>
            <p:txBody>
              <a:bodyPr lIns="50800" tIns="50800" rIns="50800" bIns="50800" rtlCol="0" anchor="ctr"/>
              <a:lstStyle/>
              <a:p>
                <a:pPr algn="ctr">
                  <a:lnSpc>
                    <a:spcPts val="2659"/>
                  </a:lnSpc>
                </a:pPr>
                <a:endParaRPr/>
              </a:p>
            </p:txBody>
          </p:sp>
        </p:grpSp>
      </p:grpSp>
      <p:sp>
        <p:nvSpPr>
          <p:cNvPr id="9" name="Freeform 9"/>
          <p:cNvSpPr/>
          <p:nvPr/>
        </p:nvSpPr>
        <p:spPr>
          <a:xfrm>
            <a:off x="2427081" y="786498"/>
            <a:ext cx="13079181" cy="8714004"/>
          </a:xfrm>
          <a:custGeom>
            <a:avLst/>
            <a:gdLst/>
            <a:ahLst/>
            <a:cxnLst/>
            <a:rect l="l" t="t" r="r" b="b"/>
            <a:pathLst>
              <a:path w="13079181" h="8714004">
                <a:moveTo>
                  <a:pt x="0" y="0"/>
                </a:moveTo>
                <a:lnTo>
                  <a:pt x="13079181" y="0"/>
                </a:lnTo>
                <a:lnTo>
                  <a:pt x="13079181" y="8714004"/>
                </a:lnTo>
                <a:lnTo>
                  <a:pt x="0" y="8714004"/>
                </a:lnTo>
                <a:lnTo>
                  <a:pt x="0" y="0"/>
                </a:lnTo>
                <a:close/>
              </a:path>
            </a:pathLst>
          </a:custGeom>
          <a:blipFill>
            <a:blip r:embed="rId3">
              <a:alphaModFix amt="19999"/>
            </a:blip>
            <a:stretch>
              <a:fillRect/>
            </a:stretch>
          </a:blipFill>
        </p:spPr>
      </p:sp>
      <p:sp>
        <p:nvSpPr>
          <p:cNvPr id="13" name="TextBox 13"/>
          <p:cNvSpPr txBox="1"/>
          <p:nvPr/>
        </p:nvSpPr>
        <p:spPr>
          <a:xfrm>
            <a:off x="367674" y="4927820"/>
            <a:ext cx="7842370" cy="1866554"/>
          </a:xfrm>
          <a:prstGeom prst="rect">
            <a:avLst/>
          </a:prstGeom>
        </p:spPr>
        <p:txBody>
          <a:bodyPr lIns="0" tIns="0" rIns="0" bIns="0" rtlCol="0" anchor="t">
            <a:spAutoFit/>
          </a:bodyPr>
          <a:lstStyle/>
          <a:p>
            <a:pPr algn="ctr">
              <a:lnSpc>
                <a:spcPts val="7378"/>
              </a:lnSpc>
            </a:pPr>
            <a:r>
              <a:rPr lang="en-US" sz="6200" dirty="0">
                <a:solidFill>
                  <a:srgbClr val="261310"/>
                </a:solidFill>
                <a:latin typeface="Grand Cru S Bold"/>
              </a:rPr>
              <a:t>CURVE</a:t>
            </a:r>
          </a:p>
          <a:p>
            <a:pPr algn="ctr">
              <a:lnSpc>
                <a:spcPts val="7378"/>
              </a:lnSpc>
            </a:pPr>
            <a:r>
              <a:rPr lang="en-US" sz="6200" dirty="0">
                <a:solidFill>
                  <a:srgbClr val="261310"/>
                </a:solidFill>
                <a:latin typeface="Grand Cru S Bold"/>
              </a:rPr>
              <a:t>FITTING</a:t>
            </a:r>
          </a:p>
        </p:txBody>
      </p:sp>
      <p:sp>
        <p:nvSpPr>
          <p:cNvPr id="11" name="TextBox 11"/>
          <p:cNvSpPr txBox="1"/>
          <p:nvPr/>
        </p:nvSpPr>
        <p:spPr>
          <a:xfrm>
            <a:off x="1929460" y="2128449"/>
            <a:ext cx="4718799" cy="1694064"/>
          </a:xfrm>
          <a:prstGeom prst="rect">
            <a:avLst/>
          </a:prstGeom>
        </p:spPr>
        <p:txBody>
          <a:bodyPr lIns="0" tIns="0" rIns="0" bIns="0" rtlCol="0" anchor="t">
            <a:spAutoFit/>
          </a:bodyPr>
          <a:lstStyle/>
          <a:p>
            <a:pPr algn="ctr">
              <a:lnSpc>
                <a:spcPts val="4439"/>
              </a:lnSpc>
            </a:pPr>
            <a:r>
              <a:rPr lang="en-US" sz="3730">
                <a:solidFill>
                  <a:srgbClr val="261310"/>
                </a:solidFill>
                <a:latin typeface="Grand Cru S Bold"/>
              </a:rPr>
              <a:t>How to recognize the hand-signs from livefeed ?</a:t>
            </a:r>
          </a:p>
        </p:txBody>
      </p:sp>
    </p:spTree>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BCDBD3"/>
        </a:solidFill>
        <a:effectLst/>
      </p:bgPr>
    </p:bg>
    <p:spTree>
      <p:nvGrpSpPr>
        <p:cNvPr id="1" name=""/>
        <p:cNvGrpSpPr/>
        <p:nvPr/>
      </p:nvGrpSpPr>
      <p:grpSpPr>
        <a:xfrm>
          <a:off x="0" y="0"/>
          <a:ext cx="0" cy="0"/>
          <a:chOff x="0" y="0"/>
          <a:chExt cx="0" cy="0"/>
        </a:xfrm>
      </p:grpSpPr>
      <p:sp>
        <p:nvSpPr>
          <p:cNvPr id="2" name="Freeform 2"/>
          <p:cNvSpPr/>
          <p:nvPr/>
        </p:nvSpPr>
        <p:spPr>
          <a:xfrm>
            <a:off x="11504248" y="5320379"/>
            <a:ext cx="900760" cy="535956"/>
          </a:xfrm>
          <a:custGeom>
            <a:avLst/>
            <a:gdLst/>
            <a:ahLst/>
            <a:cxnLst/>
            <a:rect l="l" t="t" r="r" b="b"/>
            <a:pathLst>
              <a:path w="900760" h="535956">
                <a:moveTo>
                  <a:pt x="0" y="0"/>
                </a:moveTo>
                <a:lnTo>
                  <a:pt x="900760" y="0"/>
                </a:lnTo>
                <a:lnTo>
                  <a:pt x="900760" y="535955"/>
                </a:lnTo>
                <a:lnTo>
                  <a:pt x="0" y="535955"/>
                </a:lnTo>
                <a:lnTo>
                  <a:pt x="0" y="0"/>
                </a:lnTo>
                <a:close/>
              </a:path>
            </a:pathLst>
          </a:custGeom>
          <a:blipFill>
            <a:blip r:embed="rId2"/>
            <a:stretch>
              <a:fillRect r="-5778"/>
            </a:stretch>
          </a:blipFill>
          <a:ln w="28575" cap="sq">
            <a:solidFill>
              <a:srgbClr val="000000"/>
            </a:solidFill>
            <a:prstDash val="solid"/>
            <a:miter/>
          </a:ln>
        </p:spPr>
      </p:sp>
      <p:sp>
        <p:nvSpPr>
          <p:cNvPr id="3" name="Freeform 3"/>
          <p:cNvSpPr/>
          <p:nvPr/>
        </p:nvSpPr>
        <p:spPr>
          <a:xfrm>
            <a:off x="11471748" y="6433131"/>
            <a:ext cx="965759" cy="601715"/>
          </a:xfrm>
          <a:custGeom>
            <a:avLst/>
            <a:gdLst/>
            <a:ahLst/>
            <a:cxnLst/>
            <a:rect l="l" t="t" r="r" b="b"/>
            <a:pathLst>
              <a:path w="965759" h="601715">
                <a:moveTo>
                  <a:pt x="0" y="0"/>
                </a:moveTo>
                <a:lnTo>
                  <a:pt x="965760" y="0"/>
                </a:lnTo>
                <a:lnTo>
                  <a:pt x="965760" y="601715"/>
                </a:lnTo>
                <a:lnTo>
                  <a:pt x="0" y="601715"/>
                </a:lnTo>
                <a:lnTo>
                  <a:pt x="0" y="0"/>
                </a:lnTo>
                <a:close/>
              </a:path>
            </a:pathLst>
          </a:custGeom>
          <a:blipFill>
            <a:blip r:embed="rId3"/>
            <a:stretch>
              <a:fillRect l="-9974" t="-9237" r="-9601" b="-2716"/>
            </a:stretch>
          </a:blipFill>
          <a:ln w="28575" cap="sq">
            <a:solidFill>
              <a:srgbClr val="000000"/>
            </a:solidFill>
            <a:prstDash val="solid"/>
            <a:miter/>
          </a:ln>
        </p:spPr>
      </p:sp>
      <p:grpSp>
        <p:nvGrpSpPr>
          <p:cNvPr id="4" name="Group 4"/>
          <p:cNvGrpSpPr/>
          <p:nvPr/>
        </p:nvGrpSpPr>
        <p:grpSpPr>
          <a:xfrm>
            <a:off x="441723" y="379852"/>
            <a:ext cx="17404553" cy="9527296"/>
            <a:chOff x="0" y="0"/>
            <a:chExt cx="23206071" cy="12703061"/>
          </a:xfrm>
        </p:grpSpPr>
        <p:grpSp>
          <p:nvGrpSpPr>
            <p:cNvPr id="5" name="Group 5"/>
            <p:cNvGrpSpPr/>
            <p:nvPr/>
          </p:nvGrpSpPr>
          <p:grpSpPr>
            <a:xfrm>
              <a:off x="0" y="0"/>
              <a:ext cx="23206071" cy="12703061"/>
              <a:chOff x="0" y="0"/>
              <a:chExt cx="4596479" cy="2516124"/>
            </a:xfrm>
          </p:grpSpPr>
          <p:sp>
            <p:nvSpPr>
              <p:cNvPr id="6" name="Freeform 6"/>
              <p:cNvSpPr/>
              <p:nvPr/>
            </p:nvSpPr>
            <p:spPr>
              <a:xfrm>
                <a:off x="0" y="0"/>
                <a:ext cx="4596479" cy="2516124"/>
              </a:xfrm>
              <a:custGeom>
                <a:avLst/>
                <a:gdLst/>
                <a:ahLst/>
                <a:cxnLst/>
                <a:rect l="l" t="t" r="r" b="b"/>
                <a:pathLst>
                  <a:path w="4596479" h="2516124">
                    <a:moveTo>
                      <a:pt x="4517061" y="0"/>
                    </a:moveTo>
                    <a:lnTo>
                      <a:pt x="79418" y="0"/>
                    </a:lnTo>
                    <a:cubicBezTo>
                      <a:pt x="79418" y="43699"/>
                      <a:pt x="44079" y="79418"/>
                      <a:pt x="0" y="79418"/>
                    </a:cubicBezTo>
                    <a:lnTo>
                      <a:pt x="0" y="2436706"/>
                    </a:lnTo>
                    <a:cubicBezTo>
                      <a:pt x="43699" y="2436706"/>
                      <a:pt x="79418" y="2472045"/>
                      <a:pt x="79418" y="2516124"/>
                    </a:cubicBezTo>
                    <a:lnTo>
                      <a:pt x="4517061" y="2516124"/>
                    </a:lnTo>
                    <a:cubicBezTo>
                      <a:pt x="4517061" y="2472425"/>
                      <a:pt x="4552400" y="2436706"/>
                      <a:pt x="4596479" y="2436706"/>
                    </a:cubicBezTo>
                    <a:lnTo>
                      <a:pt x="4596479" y="79418"/>
                    </a:lnTo>
                    <a:cubicBezTo>
                      <a:pt x="4552780" y="79418"/>
                      <a:pt x="4517061" y="44079"/>
                      <a:pt x="4517061" y="0"/>
                    </a:cubicBezTo>
                    <a:close/>
                  </a:path>
                </a:pathLst>
              </a:custGeom>
              <a:solidFill>
                <a:srgbClr val="000000">
                  <a:alpha val="0"/>
                </a:srgbClr>
              </a:solidFill>
              <a:ln w="19050" cap="sq">
                <a:solidFill>
                  <a:srgbClr val="261310"/>
                </a:solidFill>
                <a:prstDash val="solid"/>
                <a:miter/>
              </a:ln>
            </p:spPr>
          </p:sp>
          <p:sp>
            <p:nvSpPr>
              <p:cNvPr id="7" name="TextBox 7"/>
              <p:cNvSpPr txBox="1"/>
              <p:nvPr/>
            </p:nvSpPr>
            <p:spPr>
              <a:xfrm>
                <a:off x="38100" y="-9525"/>
                <a:ext cx="4520279" cy="2487549"/>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70293" y="186017"/>
              <a:ext cx="22836362" cy="12317628"/>
              <a:chOff x="0" y="0"/>
              <a:chExt cx="4596479" cy="2479279"/>
            </a:xfrm>
          </p:grpSpPr>
          <p:sp>
            <p:nvSpPr>
              <p:cNvPr id="9" name="Freeform 9"/>
              <p:cNvSpPr/>
              <p:nvPr/>
            </p:nvSpPr>
            <p:spPr>
              <a:xfrm>
                <a:off x="0" y="0"/>
                <a:ext cx="4596479" cy="2479279"/>
              </a:xfrm>
              <a:custGeom>
                <a:avLst/>
                <a:gdLst/>
                <a:ahLst/>
                <a:cxnLst/>
                <a:rect l="l" t="t" r="r" b="b"/>
                <a:pathLst>
                  <a:path w="4596479" h="2479279">
                    <a:moveTo>
                      <a:pt x="4517061" y="0"/>
                    </a:moveTo>
                    <a:lnTo>
                      <a:pt x="79418" y="0"/>
                    </a:lnTo>
                    <a:cubicBezTo>
                      <a:pt x="79418" y="43699"/>
                      <a:pt x="44079" y="79418"/>
                      <a:pt x="0" y="79418"/>
                    </a:cubicBezTo>
                    <a:lnTo>
                      <a:pt x="0" y="2399861"/>
                    </a:lnTo>
                    <a:cubicBezTo>
                      <a:pt x="43699" y="2399861"/>
                      <a:pt x="79418" y="2435200"/>
                      <a:pt x="79418" y="2479279"/>
                    </a:cubicBezTo>
                    <a:lnTo>
                      <a:pt x="4517061" y="2479279"/>
                    </a:lnTo>
                    <a:cubicBezTo>
                      <a:pt x="4517061" y="2435580"/>
                      <a:pt x="4552400" y="2399861"/>
                      <a:pt x="4596479" y="2399861"/>
                    </a:cubicBezTo>
                    <a:lnTo>
                      <a:pt x="4596479" y="79418"/>
                    </a:lnTo>
                    <a:cubicBezTo>
                      <a:pt x="4552780" y="79418"/>
                      <a:pt x="4517061" y="44079"/>
                      <a:pt x="4517061" y="0"/>
                    </a:cubicBezTo>
                    <a:close/>
                  </a:path>
                </a:pathLst>
              </a:custGeom>
              <a:solidFill>
                <a:srgbClr val="F8F2EC"/>
              </a:solidFill>
            </p:spPr>
          </p:sp>
          <p:sp>
            <p:nvSpPr>
              <p:cNvPr id="10" name="TextBox 10"/>
              <p:cNvSpPr txBox="1"/>
              <p:nvPr/>
            </p:nvSpPr>
            <p:spPr>
              <a:xfrm>
                <a:off x="38100" y="-9525"/>
                <a:ext cx="4520279" cy="2450704"/>
              </a:xfrm>
              <a:prstGeom prst="rect">
                <a:avLst/>
              </a:prstGeom>
            </p:spPr>
            <p:txBody>
              <a:bodyPr lIns="50800" tIns="50800" rIns="50800" bIns="50800" rtlCol="0" anchor="ctr"/>
              <a:lstStyle/>
              <a:p>
                <a:pPr algn="ctr">
                  <a:lnSpc>
                    <a:spcPts val="2659"/>
                  </a:lnSpc>
                </a:pPr>
                <a:endParaRPr/>
              </a:p>
            </p:txBody>
          </p:sp>
        </p:grpSp>
      </p:grpSp>
      <p:sp>
        <p:nvSpPr>
          <p:cNvPr id="11" name="Freeform 11"/>
          <p:cNvSpPr/>
          <p:nvPr/>
        </p:nvSpPr>
        <p:spPr>
          <a:xfrm>
            <a:off x="2427081" y="786498"/>
            <a:ext cx="13079181" cy="8714004"/>
          </a:xfrm>
          <a:custGeom>
            <a:avLst/>
            <a:gdLst/>
            <a:ahLst/>
            <a:cxnLst/>
            <a:rect l="l" t="t" r="r" b="b"/>
            <a:pathLst>
              <a:path w="13079181" h="8714004">
                <a:moveTo>
                  <a:pt x="0" y="0"/>
                </a:moveTo>
                <a:lnTo>
                  <a:pt x="13079181" y="0"/>
                </a:lnTo>
                <a:lnTo>
                  <a:pt x="13079181" y="8714004"/>
                </a:lnTo>
                <a:lnTo>
                  <a:pt x="0" y="8714004"/>
                </a:lnTo>
                <a:lnTo>
                  <a:pt x="0" y="0"/>
                </a:lnTo>
                <a:close/>
              </a:path>
            </a:pathLst>
          </a:custGeom>
          <a:blipFill>
            <a:blip r:embed="rId4">
              <a:alphaModFix amt="19999"/>
            </a:blip>
            <a:stretch>
              <a:fillRect/>
            </a:stretch>
          </a:blipFill>
        </p:spPr>
      </p:sp>
      <p:sp>
        <p:nvSpPr>
          <p:cNvPr id="12" name="Freeform 12"/>
          <p:cNvSpPr/>
          <p:nvPr/>
        </p:nvSpPr>
        <p:spPr>
          <a:xfrm>
            <a:off x="7424423" y="4228048"/>
            <a:ext cx="9060411" cy="4410168"/>
          </a:xfrm>
          <a:custGeom>
            <a:avLst/>
            <a:gdLst/>
            <a:ahLst/>
            <a:cxnLst/>
            <a:rect l="l" t="t" r="r" b="b"/>
            <a:pathLst>
              <a:path w="9060411" h="4410168">
                <a:moveTo>
                  <a:pt x="0" y="0"/>
                </a:moveTo>
                <a:lnTo>
                  <a:pt x="9060410" y="0"/>
                </a:lnTo>
                <a:lnTo>
                  <a:pt x="9060410" y="4410167"/>
                </a:lnTo>
                <a:lnTo>
                  <a:pt x="0" y="4410167"/>
                </a:lnTo>
                <a:lnTo>
                  <a:pt x="0" y="0"/>
                </a:lnTo>
                <a:close/>
              </a:path>
            </a:pathLst>
          </a:custGeom>
          <a:blipFill>
            <a:blip r:embed="rId5"/>
            <a:stretch>
              <a:fillRect l="-8777" t="-34003" b="-26275"/>
            </a:stretch>
          </a:blipFill>
          <a:ln w="28575" cap="sq">
            <a:solidFill>
              <a:srgbClr val="000000"/>
            </a:solidFill>
            <a:prstDash val="solid"/>
            <a:miter/>
          </a:ln>
        </p:spPr>
      </p:sp>
      <p:sp>
        <p:nvSpPr>
          <p:cNvPr id="13" name="TextBox 13"/>
          <p:cNvSpPr txBox="1"/>
          <p:nvPr/>
        </p:nvSpPr>
        <p:spPr>
          <a:xfrm>
            <a:off x="1929460" y="2128449"/>
            <a:ext cx="4718799" cy="1694064"/>
          </a:xfrm>
          <a:prstGeom prst="rect">
            <a:avLst/>
          </a:prstGeom>
        </p:spPr>
        <p:txBody>
          <a:bodyPr lIns="0" tIns="0" rIns="0" bIns="0" rtlCol="0" anchor="t">
            <a:spAutoFit/>
          </a:bodyPr>
          <a:lstStyle/>
          <a:p>
            <a:pPr algn="ctr">
              <a:lnSpc>
                <a:spcPts val="4439"/>
              </a:lnSpc>
            </a:pPr>
            <a:r>
              <a:rPr lang="en-US" sz="3730">
                <a:solidFill>
                  <a:srgbClr val="261310"/>
                </a:solidFill>
                <a:latin typeface="Grand Cru S Bold"/>
              </a:rPr>
              <a:t>How to recognize the hand-signs from livefeed ?</a:t>
            </a:r>
          </a:p>
        </p:txBody>
      </p:sp>
      <p:sp>
        <p:nvSpPr>
          <p:cNvPr id="14" name="TextBox 14"/>
          <p:cNvSpPr txBox="1"/>
          <p:nvPr/>
        </p:nvSpPr>
        <p:spPr>
          <a:xfrm>
            <a:off x="367674" y="4927820"/>
            <a:ext cx="7842370" cy="1866554"/>
          </a:xfrm>
          <a:prstGeom prst="rect">
            <a:avLst/>
          </a:prstGeom>
        </p:spPr>
        <p:txBody>
          <a:bodyPr lIns="0" tIns="0" rIns="0" bIns="0" rtlCol="0" anchor="t">
            <a:spAutoFit/>
          </a:bodyPr>
          <a:lstStyle/>
          <a:p>
            <a:pPr algn="ctr">
              <a:lnSpc>
                <a:spcPts val="7378"/>
              </a:lnSpc>
            </a:pPr>
            <a:r>
              <a:rPr lang="en-US" sz="6200">
                <a:solidFill>
                  <a:srgbClr val="261310"/>
                </a:solidFill>
                <a:latin typeface="Grand Cru S Bold"/>
              </a:rPr>
              <a:t>CURVE</a:t>
            </a:r>
          </a:p>
          <a:p>
            <a:pPr algn="ctr">
              <a:lnSpc>
                <a:spcPts val="7378"/>
              </a:lnSpc>
            </a:pPr>
            <a:r>
              <a:rPr lang="en-US" sz="6200">
                <a:solidFill>
                  <a:srgbClr val="261310"/>
                </a:solidFill>
                <a:latin typeface="Grand Cru S Bold"/>
              </a:rPr>
              <a:t>FITTING</a:t>
            </a:r>
          </a:p>
        </p:txBody>
      </p:sp>
      <p:sp>
        <p:nvSpPr>
          <p:cNvPr id="15" name="TextBox 15"/>
          <p:cNvSpPr txBox="1"/>
          <p:nvPr/>
        </p:nvSpPr>
        <p:spPr>
          <a:xfrm>
            <a:off x="8033443" y="2646252"/>
            <a:ext cx="7842370" cy="932452"/>
          </a:xfrm>
          <a:prstGeom prst="rect">
            <a:avLst/>
          </a:prstGeom>
        </p:spPr>
        <p:txBody>
          <a:bodyPr lIns="0" tIns="0" rIns="0" bIns="0" rtlCol="0" anchor="t">
            <a:spAutoFit/>
          </a:bodyPr>
          <a:lstStyle/>
          <a:p>
            <a:pPr algn="ctr">
              <a:lnSpc>
                <a:spcPts val="7378"/>
              </a:lnSpc>
            </a:pPr>
            <a:r>
              <a:rPr lang="en-US" sz="6200">
                <a:solidFill>
                  <a:srgbClr val="261310"/>
                </a:solidFill>
                <a:latin typeface="Grand Cru S Bold"/>
              </a:rPr>
              <a:t>root mean square</a:t>
            </a:r>
          </a:p>
        </p:txBody>
      </p:sp>
    </p:spTree>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BCDBD3"/>
        </a:solidFill>
        <a:effectLst/>
      </p:bgPr>
    </p:bg>
    <p:spTree>
      <p:nvGrpSpPr>
        <p:cNvPr id="1" name=""/>
        <p:cNvGrpSpPr/>
        <p:nvPr/>
      </p:nvGrpSpPr>
      <p:grpSpPr>
        <a:xfrm>
          <a:off x="0" y="0"/>
          <a:ext cx="0" cy="0"/>
          <a:chOff x="0" y="0"/>
          <a:chExt cx="0" cy="0"/>
        </a:xfrm>
      </p:grpSpPr>
      <p:grpSp>
        <p:nvGrpSpPr>
          <p:cNvPr id="2" name="Group 2"/>
          <p:cNvGrpSpPr/>
          <p:nvPr/>
        </p:nvGrpSpPr>
        <p:grpSpPr>
          <a:xfrm>
            <a:off x="5328478" y="4210418"/>
            <a:ext cx="5642896" cy="2884663"/>
            <a:chOff x="0" y="0"/>
            <a:chExt cx="7523861" cy="3846218"/>
          </a:xfrm>
        </p:grpSpPr>
        <p:sp>
          <p:nvSpPr>
            <p:cNvPr id="3" name="Freeform 3"/>
            <p:cNvSpPr/>
            <p:nvPr/>
          </p:nvSpPr>
          <p:spPr>
            <a:xfrm>
              <a:off x="0" y="0"/>
              <a:ext cx="5622795" cy="3846218"/>
            </a:xfrm>
            <a:custGeom>
              <a:avLst/>
              <a:gdLst/>
              <a:ahLst/>
              <a:cxnLst/>
              <a:rect l="l" t="t" r="r" b="b"/>
              <a:pathLst>
                <a:path w="5622795" h="3846218">
                  <a:moveTo>
                    <a:pt x="0" y="0"/>
                  </a:moveTo>
                  <a:lnTo>
                    <a:pt x="5622795" y="0"/>
                  </a:lnTo>
                  <a:lnTo>
                    <a:pt x="5622795" y="3846218"/>
                  </a:lnTo>
                  <a:lnTo>
                    <a:pt x="0" y="3846218"/>
                  </a:lnTo>
                  <a:lnTo>
                    <a:pt x="0" y="0"/>
                  </a:lnTo>
                  <a:close/>
                </a:path>
              </a:pathLst>
            </a:custGeom>
            <a:blipFill>
              <a:blip r:embed="rId2"/>
              <a:stretch>
                <a:fillRect t="-8256"/>
              </a:stretch>
            </a:blipFill>
          </p:spPr>
        </p:sp>
        <p:grpSp>
          <p:nvGrpSpPr>
            <p:cNvPr id="4" name="Group 4"/>
            <p:cNvGrpSpPr/>
            <p:nvPr/>
          </p:nvGrpSpPr>
          <p:grpSpPr>
            <a:xfrm>
              <a:off x="5613964" y="0"/>
              <a:ext cx="1909897" cy="3846218"/>
              <a:chOff x="0" y="0"/>
              <a:chExt cx="1085119" cy="2185251"/>
            </a:xfrm>
          </p:grpSpPr>
          <p:sp>
            <p:nvSpPr>
              <p:cNvPr id="5" name="Freeform 5"/>
              <p:cNvSpPr/>
              <p:nvPr/>
            </p:nvSpPr>
            <p:spPr>
              <a:xfrm>
                <a:off x="0" y="0"/>
                <a:ext cx="1085119" cy="2185251"/>
              </a:xfrm>
              <a:custGeom>
                <a:avLst/>
                <a:gdLst/>
                <a:ahLst/>
                <a:cxnLst/>
                <a:rect l="l" t="t" r="r" b="b"/>
                <a:pathLst>
                  <a:path w="1085119" h="2185251">
                    <a:moveTo>
                      <a:pt x="0" y="0"/>
                    </a:moveTo>
                    <a:lnTo>
                      <a:pt x="1085119" y="0"/>
                    </a:lnTo>
                    <a:lnTo>
                      <a:pt x="1085119" y="2185251"/>
                    </a:lnTo>
                    <a:lnTo>
                      <a:pt x="0" y="2185251"/>
                    </a:lnTo>
                    <a:close/>
                  </a:path>
                </a:pathLst>
              </a:custGeom>
              <a:solidFill>
                <a:srgbClr val="101524"/>
              </a:solidFill>
            </p:spPr>
          </p:sp>
          <p:sp>
            <p:nvSpPr>
              <p:cNvPr id="6" name="TextBox 6"/>
              <p:cNvSpPr txBox="1"/>
              <p:nvPr/>
            </p:nvSpPr>
            <p:spPr>
              <a:xfrm>
                <a:off x="0" y="-47625"/>
                <a:ext cx="1085119" cy="2232876"/>
              </a:xfrm>
              <a:prstGeom prst="rect">
                <a:avLst/>
              </a:prstGeom>
            </p:spPr>
            <p:txBody>
              <a:bodyPr lIns="91058" tIns="91058" rIns="91058" bIns="91058" rtlCol="0" anchor="ctr"/>
              <a:lstStyle/>
              <a:p>
                <a:pPr algn="ctr">
                  <a:lnSpc>
                    <a:spcPts val="2660"/>
                  </a:lnSpc>
                </a:pPr>
                <a:endParaRPr/>
              </a:p>
            </p:txBody>
          </p:sp>
        </p:grpSp>
        <p:sp>
          <p:nvSpPr>
            <p:cNvPr id="7" name="Freeform 7"/>
            <p:cNvSpPr/>
            <p:nvPr/>
          </p:nvSpPr>
          <p:spPr>
            <a:xfrm>
              <a:off x="4870844" y="774681"/>
              <a:ext cx="2653017" cy="1392945"/>
            </a:xfrm>
            <a:custGeom>
              <a:avLst/>
              <a:gdLst/>
              <a:ahLst/>
              <a:cxnLst/>
              <a:rect l="l" t="t" r="r" b="b"/>
              <a:pathLst>
                <a:path w="2653017" h="1392945">
                  <a:moveTo>
                    <a:pt x="0" y="0"/>
                  </a:moveTo>
                  <a:lnTo>
                    <a:pt x="2653017" y="0"/>
                  </a:lnTo>
                  <a:lnTo>
                    <a:pt x="2653017" y="1392945"/>
                  </a:lnTo>
                  <a:lnTo>
                    <a:pt x="0" y="1392945"/>
                  </a:lnTo>
                  <a:lnTo>
                    <a:pt x="0" y="0"/>
                  </a:lnTo>
                  <a:close/>
                </a:path>
              </a:pathLst>
            </a:custGeom>
            <a:blipFill>
              <a:blip r:embed="rId3"/>
              <a:stretch>
                <a:fillRect l="-5588" t="-26332" r="-2724" b="-12194"/>
              </a:stretch>
            </a:blipFill>
            <a:ln w="19050" cap="sq">
              <a:solidFill>
                <a:srgbClr val="D9D8D1"/>
              </a:solidFill>
              <a:prstDash val="solid"/>
              <a:miter/>
            </a:ln>
          </p:spPr>
        </p:sp>
        <p:sp>
          <p:nvSpPr>
            <p:cNvPr id="8" name="Freeform 8"/>
            <p:cNvSpPr/>
            <p:nvPr/>
          </p:nvSpPr>
          <p:spPr>
            <a:xfrm>
              <a:off x="4870844" y="0"/>
              <a:ext cx="2653017" cy="809167"/>
            </a:xfrm>
            <a:custGeom>
              <a:avLst/>
              <a:gdLst/>
              <a:ahLst/>
              <a:cxnLst/>
              <a:rect l="l" t="t" r="r" b="b"/>
              <a:pathLst>
                <a:path w="2653017" h="809167">
                  <a:moveTo>
                    <a:pt x="0" y="0"/>
                  </a:moveTo>
                  <a:lnTo>
                    <a:pt x="2653017" y="0"/>
                  </a:lnTo>
                  <a:lnTo>
                    <a:pt x="2653017" y="809167"/>
                  </a:lnTo>
                  <a:lnTo>
                    <a:pt x="0" y="809167"/>
                  </a:lnTo>
                  <a:lnTo>
                    <a:pt x="0" y="0"/>
                  </a:lnTo>
                  <a:close/>
                </a:path>
              </a:pathLst>
            </a:custGeom>
            <a:blipFill>
              <a:blip r:embed="rId4"/>
              <a:stretch>
                <a:fillRect l="-6010" t="-46672" r="-649" b="-24891"/>
              </a:stretch>
            </a:blipFill>
            <a:ln w="19050" cap="sq">
              <a:solidFill>
                <a:srgbClr val="D9D8D1"/>
              </a:solidFill>
              <a:prstDash val="solid"/>
              <a:miter/>
            </a:ln>
          </p:spPr>
        </p:sp>
      </p:grpSp>
      <p:grpSp>
        <p:nvGrpSpPr>
          <p:cNvPr id="9" name="Group 9"/>
          <p:cNvGrpSpPr/>
          <p:nvPr/>
        </p:nvGrpSpPr>
        <p:grpSpPr>
          <a:xfrm>
            <a:off x="441723" y="379852"/>
            <a:ext cx="17404553" cy="9527296"/>
            <a:chOff x="0" y="0"/>
            <a:chExt cx="23206071" cy="12703061"/>
          </a:xfrm>
        </p:grpSpPr>
        <p:grpSp>
          <p:nvGrpSpPr>
            <p:cNvPr id="10" name="Group 10"/>
            <p:cNvGrpSpPr/>
            <p:nvPr/>
          </p:nvGrpSpPr>
          <p:grpSpPr>
            <a:xfrm>
              <a:off x="0" y="0"/>
              <a:ext cx="23206071" cy="12703061"/>
              <a:chOff x="0" y="0"/>
              <a:chExt cx="4596479" cy="2516124"/>
            </a:xfrm>
          </p:grpSpPr>
          <p:sp>
            <p:nvSpPr>
              <p:cNvPr id="11" name="Freeform 11"/>
              <p:cNvSpPr/>
              <p:nvPr/>
            </p:nvSpPr>
            <p:spPr>
              <a:xfrm>
                <a:off x="0" y="0"/>
                <a:ext cx="4596479" cy="2516124"/>
              </a:xfrm>
              <a:custGeom>
                <a:avLst/>
                <a:gdLst/>
                <a:ahLst/>
                <a:cxnLst/>
                <a:rect l="l" t="t" r="r" b="b"/>
                <a:pathLst>
                  <a:path w="4596479" h="2516124">
                    <a:moveTo>
                      <a:pt x="4517061" y="0"/>
                    </a:moveTo>
                    <a:lnTo>
                      <a:pt x="79418" y="0"/>
                    </a:lnTo>
                    <a:cubicBezTo>
                      <a:pt x="79418" y="43699"/>
                      <a:pt x="44079" y="79418"/>
                      <a:pt x="0" y="79418"/>
                    </a:cubicBezTo>
                    <a:lnTo>
                      <a:pt x="0" y="2436706"/>
                    </a:lnTo>
                    <a:cubicBezTo>
                      <a:pt x="43699" y="2436706"/>
                      <a:pt x="79418" y="2472045"/>
                      <a:pt x="79418" y="2516124"/>
                    </a:cubicBezTo>
                    <a:lnTo>
                      <a:pt x="4517061" y="2516124"/>
                    </a:lnTo>
                    <a:cubicBezTo>
                      <a:pt x="4517061" y="2472425"/>
                      <a:pt x="4552400" y="2436706"/>
                      <a:pt x="4596479" y="2436706"/>
                    </a:cubicBezTo>
                    <a:lnTo>
                      <a:pt x="4596479" y="79418"/>
                    </a:lnTo>
                    <a:cubicBezTo>
                      <a:pt x="4552780" y="79418"/>
                      <a:pt x="4517061" y="44079"/>
                      <a:pt x="4517061" y="0"/>
                    </a:cubicBezTo>
                    <a:close/>
                  </a:path>
                </a:pathLst>
              </a:custGeom>
              <a:solidFill>
                <a:srgbClr val="000000">
                  <a:alpha val="0"/>
                </a:srgbClr>
              </a:solidFill>
              <a:ln w="19050" cap="sq">
                <a:solidFill>
                  <a:srgbClr val="261310"/>
                </a:solidFill>
                <a:prstDash val="solid"/>
                <a:miter/>
              </a:ln>
            </p:spPr>
          </p:sp>
          <p:sp>
            <p:nvSpPr>
              <p:cNvPr id="12" name="TextBox 12"/>
              <p:cNvSpPr txBox="1"/>
              <p:nvPr/>
            </p:nvSpPr>
            <p:spPr>
              <a:xfrm>
                <a:off x="38100" y="-9525"/>
                <a:ext cx="4520279" cy="2487549"/>
              </a:xfrm>
              <a:prstGeom prst="rect">
                <a:avLst/>
              </a:prstGeom>
            </p:spPr>
            <p:txBody>
              <a:bodyPr lIns="50800" tIns="50800" rIns="50800" bIns="50800" rtlCol="0" anchor="ctr"/>
              <a:lstStyle/>
              <a:p>
                <a:pPr algn="ctr">
                  <a:lnSpc>
                    <a:spcPts val="2659"/>
                  </a:lnSpc>
                </a:pPr>
                <a:endParaRPr/>
              </a:p>
            </p:txBody>
          </p:sp>
        </p:grpSp>
        <p:grpSp>
          <p:nvGrpSpPr>
            <p:cNvPr id="13" name="Group 13"/>
            <p:cNvGrpSpPr/>
            <p:nvPr/>
          </p:nvGrpSpPr>
          <p:grpSpPr>
            <a:xfrm>
              <a:off x="170293" y="186017"/>
              <a:ext cx="22836362" cy="12317628"/>
              <a:chOff x="0" y="0"/>
              <a:chExt cx="4596479" cy="2479279"/>
            </a:xfrm>
          </p:grpSpPr>
          <p:sp>
            <p:nvSpPr>
              <p:cNvPr id="14" name="Freeform 14"/>
              <p:cNvSpPr/>
              <p:nvPr/>
            </p:nvSpPr>
            <p:spPr>
              <a:xfrm>
                <a:off x="0" y="0"/>
                <a:ext cx="4596479" cy="2479279"/>
              </a:xfrm>
              <a:custGeom>
                <a:avLst/>
                <a:gdLst/>
                <a:ahLst/>
                <a:cxnLst/>
                <a:rect l="l" t="t" r="r" b="b"/>
                <a:pathLst>
                  <a:path w="4596479" h="2479279">
                    <a:moveTo>
                      <a:pt x="4517061" y="0"/>
                    </a:moveTo>
                    <a:lnTo>
                      <a:pt x="79418" y="0"/>
                    </a:lnTo>
                    <a:cubicBezTo>
                      <a:pt x="79418" y="43699"/>
                      <a:pt x="44079" y="79418"/>
                      <a:pt x="0" y="79418"/>
                    </a:cubicBezTo>
                    <a:lnTo>
                      <a:pt x="0" y="2399861"/>
                    </a:lnTo>
                    <a:cubicBezTo>
                      <a:pt x="43699" y="2399861"/>
                      <a:pt x="79418" y="2435200"/>
                      <a:pt x="79418" y="2479279"/>
                    </a:cubicBezTo>
                    <a:lnTo>
                      <a:pt x="4517061" y="2479279"/>
                    </a:lnTo>
                    <a:cubicBezTo>
                      <a:pt x="4517061" y="2435580"/>
                      <a:pt x="4552400" y="2399861"/>
                      <a:pt x="4596479" y="2399861"/>
                    </a:cubicBezTo>
                    <a:lnTo>
                      <a:pt x="4596479" y="79418"/>
                    </a:lnTo>
                    <a:cubicBezTo>
                      <a:pt x="4552780" y="79418"/>
                      <a:pt x="4517061" y="44079"/>
                      <a:pt x="4517061" y="0"/>
                    </a:cubicBezTo>
                    <a:close/>
                  </a:path>
                </a:pathLst>
              </a:custGeom>
              <a:solidFill>
                <a:srgbClr val="F8F2EC"/>
              </a:solidFill>
            </p:spPr>
          </p:sp>
          <p:sp>
            <p:nvSpPr>
              <p:cNvPr id="15" name="TextBox 15"/>
              <p:cNvSpPr txBox="1"/>
              <p:nvPr/>
            </p:nvSpPr>
            <p:spPr>
              <a:xfrm>
                <a:off x="38100" y="-9525"/>
                <a:ext cx="4520279" cy="2450704"/>
              </a:xfrm>
              <a:prstGeom prst="rect">
                <a:avLst/>
              </a:prstGeom>
            </p:spPr>
            <p:txBody>
              <a:bodyPr lIns="50800" tIns="50800" rIns="50800" bIns="50800" rtlCol="0" anchor="ctr"/>
              <a:lstStyle/>
              <a:p>
                <a:pPr algn="ctr">
                  <a:lnSpc>
                    <a:spcPts val="2659"/>
                  </a:lnSpc>
                </a:pPr>
                <a:endParaRPr/>
              </a:p>
            </p:txBody>
          </p:sp>
        </p:grpSp>
      </p:grpSp>
      <p:sp>
        <p:nvSpPr>
          <p:cNvPr id="16" name="Freeform 16"/>
          <p:cNvSpPr/>
          <p:nvPr/>
        </p:nvSpPr>
        <p:spPr>
          <a:xfrm>
            <a:off x="2427081" y="786498"/>
            <a:ext cx="13079181" cy="8714004"/>
          </a:xfrm>
          <a:custGeom>
            <a:avLst/>
            <a:gdLst/>
            <a:ahLst/>
            <a:cxnLst/>
            <a:rect l="l" t="t" r="r" b="b"/>
            <a:pathLst>
              <a:path w="13079181" h="8714004">
                <a:moveTo>
                  <a:pt x="0" y="0"/>
                </a:moveTo>
                <a:lnTo>
                  <a:pt x="13079181" y="0"/>
                </a:lnTo>
                <a:lnTo>
                  <a:pt x="13079181" y="8714004"/>
                </a:lnTo>
                <a:lnTo>
                  <a:pt x="0" y="8714004"/>
                </a:lnTo>
                <a:lnTo>
                  <a:pt x="0" y="0"/>
                </a:lnTo>
                <a:close/>
              </a:path>
            </a:pathLst>
          </a:custGeom>
          <a:blipFill>
            <a:blip r:embed="rId5">
              <a:alphaModFix amt="19999"/>
            </a:blip>
            <a:stretch>
              <a:fillRect/>
            </a:stretch>
          </a:blipFill>
        </p:spPr>
      </p:sp>
      <p:sp>
        <p:nvSpPr>
          <p:cNvPr id="17" name="Freeform 17"/>
          <p:cNvSpPr/>
          <p:nvPr/>
        </p:nvSpPr>
        <p:spPr>
          <a:xfrm>
            <a:off x="1028700" y="2836974"/>
            <a:ext cx="5643307" cy="2746888"/>
          </a:xfrm>
          <a:custGeom>
            <a:avLst/>
            <a:gdLst/>
            <a:ahLst/>
            <a:cxnLst/>
            <a:rect l="l" t="t" r="r" b="b"/>
            <a:pathLst>
              <a:path w="5643307" h="2746888">
                <a:moveTo>
                  <a:pt x="0" y="0"/>
                </a:moveTo>
                <a:lnTo>
                  <a:pt x="5643307" y="0"/>
                </a:lnTo>
                <a:lnTo>
                  <a:pt x="5643307" y="2746888"/>
                </a:lnTo>
                <a:lnTo>
                  <a:pt x="0" y="2746888"/>
                </a:lnTo>
                <a:lnTo>
                  <a:pt x="0" y="0"/>
                </a:lnTo>
                <a:close/>
              </a:path>
            </a:pathLst>
          </a:custGeom>
          <a:blipFill>
            <a:blip r:embed="rId6"/>
            <a:stretch>
              <a:fillRect l="-8777" t="-34003" b="-26275"/>
            </a:stretch>
          </a:blipFill>
          <a:ln w="28575" cap="sq">
            <a:solidFill>
              <a:srgbClr val="000000"/>
            </a:solidFill>
            <a:prstDash val="solid"/>
            <a:miter/>
          </a:ln>
        </p:spPr>
      </p:sp>
      <p:sp>
        <p:nvSpPr>
          <p:cNvPr id="18" name="Freeform 18"/>
          <p:cNvSpPr/>
          <p:nvPr/>
        </p:nvSpPr>
        <p:spPr>
          <a:xfrm>
            <a:off x="1028700" y="5829300"/>
            <a:ext cx="5642896" cy="3357547"/>
          </a:xfrm>
          <a:custGeom>
            <a:avLst/>
            <a:gdLst/>
            <a:ahLst/>
            <a:cxnLst/>
            <a:rect l="l" t="t" r="r" b="b"/>
            <a:pathLst>
              <a:path w="5642896" h="3357547">
                <a:moveTo>
                  <a:pt x="0" y="0"/>
                </a:moveTo>
                <a:lnTo>
                  <a:pt x="5642896" y="0"/>
                </a:lnTo>
                <a:lnTo>
                  <a:pt x="5642896" y="3357547"/>
                </a:lnTo>
                <a:lnTo>
                  <a:pt x="0" y="3357547"/>
                </a:lnTo>
                <a:lnTo>
                  <a:pt x="0" y="0"/>
                </a:lnTo>
                <a:close/>
              </a:path>
            </a:pathLst>
          </a:custGeom>
          <a:blipFill>
            <a:blip r:embed="rId7"/>
            <a:stretch>
              <a:fillRect r="-5778"/>
            </a:stretch>
          </a:blipFill>
          <a:ln w="28575" cap="sq">
            <a:solidFill>
              <a:srgbClr val="000000"/>
            </a:solidFill>
            <a:prstDash val="solid"/>
            <a:miter/>
          </a:ln>
        </p:spPr>
      </p:sp>
      <p:sp>
        <p:nvSpPr>
          <p:cNvPr id="19" name="Freeform 19"/>
          <p:cNvSpPr/>
          <p:nvPr/>
        </p:nvSpPr>
        <p:spPr>
          <a:xfrm>
            <a:off x="7067684" y="2836974"/>
            <a:ext cx="10191616" cy="6349873"/>
          </a:xfrm>
          <a:custGeom>
            <a:avLst/>
            <a:gdLst/>
            <a:ahLst/>
            <a:cxnLst/>
            <a:rect l="l" t="t" r="r" b="b"/>
            <a:pathLst>
              <a:path w="10191616" h="6349873">
                <a:moveTo>
                  <a:pt x="0" y="0"/>
                </a:moveTo>
                <a:lnTo>
                  <a:pt x="10191616" y="0"/>
                </a:lnTo>
                <a:lnTo>
                  <a:pt x="10191616" y="6349873"/>
                </a:lnTo>
                <a:lnTo>
                  <a:pt x="0" y="6349873"/>
                </a:lnTo>
                <a:lnTo>
                  <a:pt x="0" y="0"/>
                </a:lnTo>
                <a:close/>
              </a:path>
            </a:pathLst>
          </a:custGeom>
          <a:blipFill>
            <a:blip r:embed="rId8"/>
            <a:stretch>
              <a:fillRect l="-9974" t="-9237" r="-9601" b="-2716"/>
            </a:stretch>
          </a:blipFill>
          <a:ln w="28575" cap="sq">
            <a:solidFill>
              <a:srgbClr val="000000"/>
            </a:solidFill>
            <a:prstDash val="solid"/>
            <a:miter/>
          </a:ln>
        </p:spPr>
      </p:sp>
      <p:sp>
        <p:nvSpPr>
          <p:cNvPr id="20" name="TextBox 20"/>
          <p:cNvSpPr txBox="1"/>
          <p:nvPr/>
        </p:nvSpPr>
        <p:spPr>
          <a:xfrm>
            <a:off x="5045486" y="1419225"/>
            <a:ext cx="7842370" cy="614680"/>
          </a:xfrm>
          <a:prstGeom prst="rect">
            <a:avLst/>
          </a:prstGeom>
        </p:spPr>
        <p:txBody>
          <a:bodyPr lIns="0" tIns="0" rIns="0" bIns="0" rtlCol="0" anchor="t">
            <a:spAutoFit/>
          </a:bodyPr>
          <a:lstStyle/>
          <a:p>
            <a:pPr algn="ctr">
              <a:lnSpc>
                <a:spcPts val="4759"/>
              </a:lnSpc>
            </a:pPr>
            <a:r>
              <a:rPr lang="en-US" sz="3999">
                <a:solidFill>
                  <a:srgbClr val="261310"/>
                </a:solidFill>
                <a:latin typeface="Grand Cru S Bold"/>
              </a:rPr>
              <a:t>root mean square</a:t>
            </a:r>
          </a:p>
        </p:txBody>
      </p:sp>
    </p:spTree>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BCDBD3"/>
        </a:solidFill>
        <a:effectLst/>
      </p:bgPr>
    </p:bg>
    <p:spTree>
      <p:nvGrpSpPr>
        <p:cNvPr id="1" name=""/>
        <p:cNvGrpSpPr/>
        <p:nvPr/>
      </p:nvGrpSpPr>
      <p:grpSpPr>
        <a:xfrm>
          <a:off x="0" y="0"/>
          <a:ext cx="0" cy="0"/>
          <a:chOff x="0" y="0"/>
          <a:chExt cx="0" cy="0"/>
        </a:xfrm>
      </p:grpSpPr>
      <p:grpSp>
        <p:nvGrpSpPr>
          <p:cNvPr id="2" name="Group 2"/>
          <p:cNvGrpSpPr/>
          <p:nvPr/>
        </p:nvGrpSpPr>
        <p:grpSpPr>
          <a:xfrm>
            <a:off x="441723" y="379852"/>
            <a:ext cx="17404553" cy="9527296"/>
            <a:chOff x="0" y="0"/>
            <a:chExt cx="23206071" cy="12703061"/>
          </a:xfrm>
        </p:grpSpPr>
        <p:grpSp>
          <p:nvGrpSpPr>
            <p:cNvPr id="3" name="Group 3"/>
            <p:cNvGrpSpPr/>
            <p:nvPr/>
          </p:nvGrpSpPr>
          <p:grpSpPr>
            <a:xfrm>
              <a:off x="0" y="0"/>
              <a:ext cx="23206071" cy="12703061"/>
              <a:chOff x="0" y="0"/>
              <a:chExt cx="4596479" cy="2516124"/>
            </a:xfrm>
          </p:grpSpPr>
          <p:sp>
            <p:nvSpPr>
              <p:cNvPr id="4" name="Freeform 4"/>
              <p:cNvSpPr/>
              <p:nvPr/>
            </p:nvSpPr>
            <p:spPr>
              <a:xfrm>
                <a:off x="0" y="0"/>
                <a:ext cx="4596479" cy="2516124"/>
              </a:xfrm>
              <a:custGeom>
                <a:avLst/>
                <a:gdLst/>
                <a:ahLst/>
                <a:cxnLst/>
                <a:rect l="l" t="t" r="r" b="b"/>
                <a:pathLst>
                  <a:path w="4596479" h="2516124">
                    <a:moveTo>
                      <a:pt x="4517061" y="0"/>
                    </a:moveTo>
                    <a:lnTo>
                      <a:pt x="79418" y="0"/>
                    </a:lnTo>
                    <a:cubicBezTo>
                      <a:pt x="79418" y="43699"/>
                      <a:pt x="44079" y="79418"/>
                      <a:pt x="0" y="79418"/>
                    </a:cubicBezTo>
                    <a:lnTo>
                      <a:pt x="0" y="2436706"/>
                    </a:lnTo>
                    <a:cubicBezTo>
                      <a:pt x="43699" y="2436706"/>
                      <a:pt x="79418" y="2472045"/>
                      <a:pt x="79418" y="2516124"/>
                    </a:cubicBezTo>
                    <a:lnTo>
                      <a:pt x="4517061" y="2516124"/>
                    </a:lnTo>
                    <a:cubicBezTo>
                      <a:pt x="4517061" y="2472425"/>
                      <a:pt x="4552400" y="2436706"/>
                      <a:pt x="4596479" y="2436706"/>
                    </a:cubicBezTo>
                    <a:lnTo>
                      <a:pt x="4596479" y="79418"/>
                    </a:lnTo>
                    <a:cubicBezTo>
                      <a:pt x="4552780" y="79418"/>
                      <a:pt x="4517061" y="44079"/>
                      <a:pt x="4517061" y="0"/>
                    </a:cubicBezTo>
                    <a:close/>
                  </a:path>
                </a:pathLst>
              </a:custGeom>
              <a:solidFill>
                <a:srgbClr val="000000">
                  <a:alpha val="0"/>
                </a:srgbClr>
              </a:solidFill>
              <a:ln w="19050" cap="sq">
                <a:solidFill>
                  <a:srgbClr val="261310"/>
                </a:solidFill>
                <a:prstDash val="solid"/>
                <a:miter/>
              </a:ln>
            </p:spPr>
          </p:sp>
          <p:sp>
            <p:nvSpPr>
              <p:cNvPr id="5" name="TextBox 5"/>
              <p:cNvSpPr txBox="1"/>
              <p:nvPr/>
            </p:nvSpPr>
            <p:spPr>
              <a:xfrm>
                <a:off x="38100" y="-9525"/>
                <a:ext cx="4520279" cy="2487549"/>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170293" y="186017"/>
              <a:ext cx="22836362" cy="12317628"/>
              <a:chOff x="0" y="0"/>
              <a:chExt cx="4596479" cy="2479279"/>
            </a:xfrm>
          </p:grpSpPr>
          <p:sp>
            <p:nvSpPr>
              <p:cNvPr id="7" name="Freeform 7"/>
              <p:cNvSpPr/>
              <p:nvPr/>
            </p:nvSpPr>
            <p:spPr>
              <a:xfrm>
                <a:off x="0" y="0"/>
                <a:ext cx="4596479" cy="2479279"/>
              </a:xfrm>
              <a:custGeom>
                <a:avLst/>
                <a:gdLst/>
                <a:ahLst/>
                <a:cxnLst/>
                <a:rect l="l" t="t" r="r" b="b"/>
                <a:pathLst>
                  <a:path w="4596479" h="2479279">
                    <a:moveTo>
                      <a:pt x="4517061" y="0"/>
                    </a:moveTo>
                    <a:lnTo>
                      <a:pt x="79418" y="0"/>
                    </a:lnTo>
                    <a:cubicBezTo>
                      <a:pt x="79418" y="43699"/>
                      <a:pt x="44079" y="79418"/>
                      <a:pt x="0" y="79418"/>
                    </a:cubicBezTo>
                    <a:lnTo>
                      <a:pt x="0" y="2399861"/>
                    </a:lnTo>
                    <a:cubicBezTo>
                      <a:pt x="43699" y="2399861"/>
                      <a:pt x="79418" y="2435200"/>
                      <a:pt x="79418" y="2479279"/>
                    </a:cubicBezTo>
                    <a:lnTo>
                      <a:pt x="4517061" y="2479279"/>
                    </a:lnTo>
                    <a:cubicBezTo>
                      <a:pt x="4517061" y="2435580"/>
                      <a:pt x="4552400" y="2399861"/>
                      <a:pt x="4596479" y="2399861"/>
                    </a:cubicBezTo>
                    <a:lnTo>
                      <a:pt x="4596479" y="79418"/>
                    </a:lnTo>
                    <a:cubicBezTo>
                      <a:pt x="4552780" y="79418"/>
                      <a:pt x="4517061" y="44079"/>
                      <a:pt x="4517061" y="0"/>
                    </a:cubicBezTo>
                    <a:close/>
                  </a:path>
                </a:pathLst>
              </a:custGeom>
              <a:solidFill>
                <a:srgbClr val="F8F2EC"/>
              </a:solidFill>
            </p:spPr>
          </p:sp>
          <p:sp>
            <p:nvSpPr>
              <p:cNvPr id="8" name="TextBox 8"/>
              <p:cNvSpPr txBox="1"/>
              <p:nvPr/>
            </p:nvSpPr>
            <p:spPr>
              <a:xfrm>
                <a:off x="38100" y="-9525"/>
                <a:ext cx="4520279" cy="2450704"/>
              </a:xfrm>
              <a:prstGeom prst="rect">
                <a:avLst/>
              </a:prstGeom>
            </p:spPr>
            <p:txBody>
              <a:bodyPr lIns="50800" tIns="50800" rIns="50800" bIns="50800" rtlCol="0" anchor="ctr"/>
              <a:lstStyle/>
              <a:p>
                <a:pPr algn="ctr">
                  <a:lnSpc>
                    <a:spcPts val="2659"/>
                  </a:lnSpc>
                </a:pPr>
                <a:endParaRPr/>
              </a:p>
            </p:txBody>
          </p:sp>
        </p:grpSp>
      </p:grpSp>
      <p:sp>
        <p:nvSpPr>
          <p:cNvPr id="9" name="Freeform 9"/>
          <p:cNvSpPr/>
          <p:nvPr/>
        </p:nvSpPr>
        <p:spPr>
          <a:xfrm>
            <a:off x="2427081" y="786498"/>
            <a:ext cx="13079181" cy="8714004"/>
          </a:xfrm>
          <a:custGeom>
            <a:avLst/>
            <a:gdLst/>
            <a:ahLst/>
            <a:cxnLst/>
            <a:rect l="l" t="t" r="r" b="b"/>
            <a:pathLst>
              <a:path w="13079181" h="8714004">
                <a:moveTo>
                  <a:pt x="0" y="0"/>
                </a:moveTo>
                <a:lnTo>
                  <a:pt x="13079181" y="0"/>
                </a:lnTo>
                <a:lnTo>
                  <a:pt x="13079181" y="8714004"/>
                </a:lnTo>
                <a:lnTo>
                  <a:pt x="0" y="8714004"/>
                </a:lnTo>
                <a:lnTo>
                  <a:pt x="0" y="0"/>
                </a:lnTo>
                <a:close/>
              </a:path>
            </a:pathLst>
          </a:custGeom>
          <a:blipFill>
            <a:blip r:embed="rId2">
              <a:alphaModFix amt="19999"/>
            </a:blip>
            <a:stretch>
              <a:fillRect/>
            </a:stretch>
          </a:blipFill>
        </p:spPr>
      </p:sp>
      <p:sp>
        <p:nvSpPr>
          <p:cNvPr id="10" name="TextBox 10"/>
          <p:cNvSpPr txBox="1"/>
          <p:nvPr/>
        </p:nvSpPr>
        <p:spPr>
          <a:xfrm>
            <a:off x="5045486" y="-579060"/>
            <a:ext cx="7842370" cy="614680"/>
          </a:xfrm>
          <a:prstGeom prst="rect">
            <a:avLst/>
          </a:prstGeom>
        </p:spPr>
        <p:txBody>
          <a:bodyPr lIns="0" tIns="0" rIns="0" bIns="0" rtlCol="0" anchor="t">
            <a:spAutoFit/>
          </a:bodyPr>
          <a:lstStyle/>
          <a:p>
            <a:pPr algn="ctr">
              <a:lnSpc>
                <a:spcPts val="4759"/>
              </a:lnSpc>
            </a:pPr>
            <a:r>
              <a:rPr lang="en-US" sz="3999">
                <a:solidFill>
                  <a:srgbClr val="261310"/>
                </a:solidFill>
                <a:latin typeface="Grand Cru S Bold"/>
              </a:rPr>
              <a:t>root mean square</a:t>
            </a:r>
          </a:p>
        </p:txBody>
      </p:sp>
      <p:grpSp>
        <p:nvGrpSpPr>
          <p:cNvPr id="11" name="Group 11"/>
          <p:cNvGrpSpPr/>
          <p:nvPr/>
        </p:nvGrpSpPr>
        <p:grpSpPr>
          <a:xfrm>
            <a:off x="1028700" y="1028700"/>
            <a:ext cx="16230600" cy="8297125"/>
            <a:chOff x="0" y="0"/>
            <a:chExt cx="21640800" cy="11062834"/>
          </a:xfrm>
        </p:grpSpPr>
        <p:sp>
          <p:nvSpPr>
            <p:cNvPr id="12" name="Freeform 12"/>
            <p:cNvSpPr/>
            <p:nvPr/>
          </p:nvSpPr>
          <p:spPr>
            <a:xfrm>
              <a:off x="0" y="0"/>
              <a:ext cx="16172784" cy="11062834"/>
            </a:xfrm>
            <a:custGeom>
              <a:avLst/>
              <a:gdLst/>
              <a:ahLst/>
              <a:cxnLst/>
              <a:rect l="l" t="t" r="r" b="b"/>
              <a:pathLst>
                <a:path w="16172784" h="11062834">
                  <a:moveTo>
                    <a:pt x="0" y="0"/>
                  </a:moveTo>
                  <a:lnTo>
                    <a:pt x="16172784" y="0"/>
                  </a:lnTo>
                  <a:lnTo>
                    <a:pt x="16172784" y="11062834"/>
                  </a:lnTo>
                  <a:lnTo>
                    <a:pt x="0" y="11062834"/>
                  </a:lnTo>
                  <a:lnTo>
                    <a:pt x="0" y="0"/>
                  </a:lnTo>
                  <a:close/>
                </a:path>
              </a:pathLst>
            </a:custGeom>
            <a:blipFill>
              <a:blip r:embed="rId3"/>
              <a:stretch>
                <a:fillRect t="-8256"/>
              </a:stretch>
            </a:blipFill>
          </p:spPr>
        </p:sp>
        <p:grpSp>
          <p:nvGrpSpPr>
            <p:cNvPr id="13" name="Group 13"/>
            <p:cNvGrpSpPr/>
            <p:nvPr/>
          </p:nvGrpSpPr>
          <p:grpSpPr>
            <a:xfrm>
              <a:off x="16147384" y="0"/>
              <a:ext cx="5493416" cy="11062834"/>
              <a:chOff x="0" y="0"/>
              <a:chExt cx="1085119" cy="2185251"/>
            </a:xfrm>
          </p:grpSpPr>
          <p:sp>
            <p:nvSpPr>
              <p:cNvPr id="14" name="Freeform 14"/>
              <p:cNvSpPr/>
              <p:nvPr/>
            </p:nvSpPr>
            <p:spPr>
              <a:xfrm>
                <a:off x="0" y="0"/>
                <a:ext cx="1085119" cy="2185251"/>
              </a:xfrm>
              <a:custGeom>
                <a:avLst/>
                <a:gdLst/>
                <a:ahLst/>
                <a:cxnLst/>
                <a:rect l="l" t="t" r="r" b="b"/>
                <a:pathLst>
                  <a:path w="1085119" h="2185251">
                    <a:moveTo>
                      <a:pt x="0" y="0"/>
                    </a:moveTo>
                    <a:lnTo>
                      <a:pt x="1085119" y="0"/>
                    </a:lnTo>
                    <a:lnTo>
                      <a:pt x="1085119" y="2185251"/>
                    </a:lnTo>
                    <a:lnTo>
                      <a:pt x="0" y="2185251"/>
                    </a:lnTo>
                    <a:close/>
                  </a:path>
                </a:pathLst>
              </a:custGeom>
              <a:solidFill>
                <a:srgbClr val="101524"/>
              </a:solidFill>
            </p:spPr>
          </p:sp>
          <p:sp>
            <p:nvSpPr>
              <p:cNvPr id="15" name="TextBox 15"/>
              <p:cNvSpPr txBox="1"/>
              <p:nvPr/>
            </p:nvSpPr>
            <p:spPr>
              <a:xfrm>
                <a:off x="0" y="-47625"/>
                <a:ext cx="1085119" cy="2232876"/>
              </a:xfrm>
              <a:prstGeom prst="rect">
                <a:avLst/>
              </a:prstGeom>
            </p:spPr>
            <p:txBody>
              <a:bodyPr lIns="91058" tIns="91058" rIns="91058" bIns="91058" rtlCol="0" anchor="ctr"/>
              <a:lstStyle/>
              <a:p>
                <a:pPr algn="ctr">
                  <a:lnSpc>
                    <a:spcPts val="2659"/>
                  </a:lnSpc>
                </a:pPr>
                <a:endParaRPr/>
              </a:p>
            </p:txBody>
          </p:sp>
        </p:grpSp>
        <p:sp>
          <p:nvSpPr>
            <p:cNvPr id="16" name="Freeform 16"/>
            <p:cNvSpPr/>
            <p:nvPr/>
          </p:nvSpPr>
          <p:spPr>
            <a:xfrm>
              <a:off x="14009956" y="2228207"/>
              <a:ext cx="7630844" cy="4006512"/>
            </a:xfrm>
            <a:custGeom>
              <a:avLst/>
              <a:gdLst/>
              <a:ahLst/>
              <a:cxnLst/>
              <a:rect l="l" t="t" r="r" b="b"/>
              <a:pathLst>
                <a:path w="7630844" h="4006512">
                  <a:moveTo>
                    <a:pt x="0" y="0"/>
                  </a:moveTo>
                  <a:lnTo>
                    <a:pt x="7630844" y="0"/>
                  </a:lnTo>
                  <a:lnTo>
                    <a:pt x="7630844" y="4006512"/>
                  </a:lnTo>
                  <a:lnTo>
                    <a:pt x="0" y="4006512"/>
                  </a:lnTo>
                  <a:lnTo>
                    <a:pt x="0" y="0"/>
                  </a:lnTo>
                  <a:close/>
                </a:path>
              </a:pathLst>
            </a:custGeom>
            <a:blipFill>
              <a:blip r:embed="rId4"/>
              <a:stretch>
                <a:fillRect l="-5588" t="-26332" r="-2724" b="-12194"/>
              </a:stretch>
            </a:blipFill>
            <a:ln w="19050" cap="sq">
              <a:solidFill>
                <a:srgbClr val="D9D8D1"/>
              </a:solidFill>
              <a:prstDash val="solid"/>
              <a:miter/>
            </a:ln>
          </p:spPr>
        </p:sp>
        <p:sp>
          <p:nvSpPr>
            <p:cNvPr id="17" name="Freeform 17"/>
            <p:cNvSpPr/>
            <p:nvPr/>
          </p:nvSpPr>
          <p:spPr>
            <a:xfrm>
              <a:off x="14009956" y="0"/>
              <a:ext cx="7630844" cy="2327400"/>
            </a:xfrm>
            <a:custGeom>
              <a:avLst/>
              <a:gdLst/>
              <a:ahLst/>
              <a:cxnLst/>
              <a:rect l="l" t="t" r="r" b="b"/>
              <a:pathLst>
                <a:path w="7630844" h="2327400">
                  <a:moveTo>
                    <a:pt x="0" y="0"/>
                  </a:moveTo>
                  <a:lnTo>
                    <a:pt x="7630844" y="0"/>
                  </a:lnTo>
                  <a:lnTo>
                    <a:pt x="7630844" y="2327400"/>
                  </a:lnTo>
                  <a:lnTo>
                    <a:pt x="0" y="2327400"/>
                  </a:lnTo>
                  <a:lnTo>
                    <a:pt x="0" y="0"/>
                  </a:lnTo>
                  <a:close/>
                </a:path>
              </a:pathLst>
            </a:custGeom>
            <a:blipFill>
              <a:blip r:embed="rId5"/>
              <a:stretch>
                <a:fillRect l="-6010" t="-46672" r="-649" b="-24891"/>
              </a:stretch>
            </a:blipFill>
            <a:ln w="19050" cap="sq">
              <a:solidFill>
                <a:srgbClr val="D9D8D1"/>
              </a:solidFill>
              <a:prstDash val="solid"/>
              <a:miter/>
            </a:ln>
          </p:spPr>
        </p:sp>
      </p:grpSp>
    </p:spTree>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BCDBD3"/>
        </a:solidFill>
        <a:effectLst/>
      </p:bgPr>
    </p:bg>
    <p:spTree>
      <p:nvGrpSpPr>
        <p:cNvPr id="1" name=""/>
        <p:cNvGrpSpPr/>
        <p:nvPr/>
      </p:nvGrpSpPr>
      <p:grpSpPr>
        <a:xfrm>
          <a:off x="0" y="0"/>
          <a:ext cx="0" cy="0"/>
          <a:chOff x="0" y="0"/>
          <a:chExt cx="0" cy="0"/>
        </a:xfrm>
      </p:grpSpPr>
      <p:grpSp>
        <p:nvGrpSpPr>
          <p:cNvPr id="2" name="Group 2"/>
          <p:cNvGrpSpPr/>
          <p:nvPr/>
        </p:nvGrpSpPr>
        <p:grpSpPr>
          <a:xfrm>
            <a:off x="441723" y="379852"/>
            <a:ext cx="17404553" cy="9527296"/>
            <a:chOff x="0" y="0"/>
            <a:chExt cx="23206071" cy="12703061"/>
          </a:xfrm>
        </p:grpSpPr>
        <p:grpSp>
          <p:nvGrpSpPr>
            <p:cNvPr id="3" name="Group 3"/>
            <p:cNvGrpSpPr/>
            <p:nvPr/>
          </p:nvGrpSpPr>
          <p:grpSpPr>
            <a:xfrm>
              <a:off x="0" y="0"/>
              <a:ext cx="23206071" cy="12703061"/>
              <a:chOff x="0" y="0"/>
              <a:chExt cx="4596479" cy="2516124"/>
            </a:xfrm>
          </p:grpSpPr>
          <p:sp>
            <p:nvSpPr>
              <p:cNvPr id="4" name="Freeform 4"/>
              <p:cNvSpPr/>
              <p:nvPr/>
            </p:nvSpPr>
            <p:spPr>
              <a:xfrm>
                <a:off x="0" y="0"/>
                <a:ext cx="4596479" cy="2516124"/>
              </a:xfrm>
              <a:custGeom>
                <a:avLst/>
                <a:gdLst/>
                <a:ahLst/>
                <a:cxnLst/>
                <a:rect l="l" t="t" r="r" b="b"/>
                <a:pathLst>
                  <a:path w="4596479" h="2516124">
                    <a:moveTo>
                      <a:pt x="4517061" y="0"/>
                    </a:moveTo>
                    <a:lnTo>
                      <a:pt x="79418" y="0"/>
                    </a:lnTo>
                    <a:cubicBezTo>
                      <a:pt x="79418" y="43699"/>
                      <a:pt x="44079" y="79418"/>
                      <a:pt x="0" y="79418"/>
                    </a:cubicBezTo>
                    <a:lnTo>
                      <a:pt x="0" y="2436706"/>
                    </a:lnTo>
                    <a:cubicBezTo>
                      <a:pt x="43699" y="2436706"/>
                      <a:pt x="79418" y="2472045"/>
                      <a:pt x="79418" y="2516124"/>
                    </a:cubicBezTo>
                    <a:lnTo>
                      <a:pt x="4517061" y="2516124"/>
                    </a:lnTo>
                    <a:cubicBezTo>
                      <a:pt x="4517061" y="2472425"/>
                      <a:pt x="4552400" y="2436706"/>
                      <a:pt x="4596479" y="2436706"/>
                    </a:cubicBezTo>
                    <a:lnTo>
                      <a:pt x="4596479" y="79418"/>
                    </a:lnTo>
                    <a:cubicBezTo>
                      <a:pt x="4552780" y="79418"/>
                      <a:pt x="4517061" y="44079"/>
                      <a:pt x="4517061" y="0"/>
                    </a:cubicBezTo>
                    <a:close/>
                  </a:path>
                </a:pathLst>
              </a:custGeom>
              <a:solidFill>
                <a:srgbClr val="000000">
                  <a:alpha val="0"/>
                </a:srgbClr>
              </a:solidFill>
              <a:ln w="19050" cap="sq">
                <a:solidFill>
                  <a:srgbClr val="261310"/>
                </a:solidFill>
                <a:prstDash val="solid"/>
                <a:miter/>
              </a:ln>
            </p:spPr>
          </p:sp>
          <p:sp>
            <p:nvSpPr>
              <p:cNvPr id="5" name="TextBox 5"/>
              <p:cNvSpPr txBox="1"/>
              <p:nvPr/>
            </p:nvSpPr>
            <p:spPr>
              <a:xfrm>
                <a:off x="38100" y="-9525"/>
                <a:ext cx="4520279" cy="2487549"/>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170293" y="186017"/>
              <a:ext cx="22836362" cy="12317628"/>
              <a:chOff x="0" y="0"/>
              <a:chExt cx="4596479" cy="2479279"/>
            </a:xfrm>
          </p:grpSpPr>
          <p:sp>
            <p:nvSpPr>
              <p:cNvPr id="7" name="Freeform 7"/>
              <p:cNvSpPr/>
              <p:nvPr/>
            </p:nvSpPr>
            <p:spPr>
              <a:xfrm>
                <a:off x="0" y="0"/>
                <a:ext cx="4596479" cy="2479279"/>
              </a:xfrm>
              <a:custGeom>
                <a:avLst/>
                <a:gdLst/>
                <a:ahLst/>
                <a:cxnLst/>
                <a:rect l="l" t="t" r="r" b="b"/>
                <a:pathLst>
                  <a:path w="4596479" h="2479279">
                    <a:moveTo>
                      <a:pt x="4517061" y="0"/>
                    </a:moveTo>
                    <a:lnTo>
                      <a:pt x="79418" y="0"/>
                    </a:lnTo>
                    <a:cubicBezTo>
                      <a:pt x="79418" y="43699"/>
                      <a:pt x="44079" y="79418"/>
                      <a:pt x="0" y="79418"/>
                    </a:cubicBezTo>
                    <a:lnTo>
                      <a:pt x="0" y="2399861"/>
                    </a:lnTo>
                    <a:cubicBezTo>
                      <a:pt x="43699" y="2399861"/>
                      <a:pt x="79418" y="2435200"/>
                      <a:pt x="79418" y="2479279"/>
                    </a:cubicBezTo>
                    <a:lnTo>
                      <a:pt x="4517061" y="2479279"/>
                    </a:lnTo>
                    <a:cubicBezTo>
                      <a:pt x="4517061" y="2435580"/>
                      <a:pt x="4552400" y="2399861"/>
                      <a:pt x="4596479" y="2399861"/>
                    </a:cubicBezTo>
                    <a:lnTo>
                      <a:pt x="4596479" y="79418"/>
                    </a:lnTo>
                    <a:cubicBezTo>
                      <a:pt x="4552780" y="79418"/>
                      <a:pt x="4517061" y="44079"/>
                      <a:pt x="4517061" y="0"/>
                    </a:cubicBezTo>
                    <a:close/>
                  </a:path>
                </a:pathLst>
              </a:custGeom>
              <a:solidFill>
                <a:srgbClr val="F8F2EC"/>
              </a:solidFill>
            </p:spPr>
          </p:sp>
          <p:sp>
            <p:nvSpPr>
              <p:cNvPr id="8" name="TextBox 8"/>
              <p:cNvSpPr txBox="1"/>
              <p:nvPr/>
            </p:nvSpPr>
            <p:spPr>
              <a:xfrm>
                <a:off x="38100" y="-9525"/>
                <a:ext cx="4520279" cy="2450704"/>
              </a:xfrm>
              <a:prstGeom prst="rect">
                <a:avLst/>
              </a:prstGeom>
            </p:spPr>
            <p:txBody>
              <a:bodyPr lIns="50800" tIns="50800" rIns="50800" bIns="50800" rtlCol="0" anchor="ctr"/>
              <a:lstStyle/>
              <a:p>
                <a:pPr algn="ctr">
                  <a:lnSpc>
                    <a:spcPts val="2659"/>
                  </a:lnSpc>
                </a:pPr>
                <a:endParaRPr/>
              </a:p>
            </p:txBody>
          </p:sp>
        </p:grpSp>
      </p:grpSp>
      <p:sp>
        <p:nvSpPr>
          <p:cNvPr id="9" name="Freeform 9"/>
          <p:cNvSpPr/>
          <p:nvPr/>
        </p:nvSpPr>
        <p:spPr>
          <a:xfrm>
            <a:off x="2427081" y="786498"/>
            <a:ext cx="13079181" cy="8714004"/>
          </a:xfrm>
          <a:custGeom>
            <a:avLst/>
            <a:gdLst/>
            <a:ahLst/>
            <a:cxnLst/>
            <a:rect l="l" t="t" r="r" b="b"/>
            <a:pathLst>
              <a:path w="13079181" h="8714004">
                <a:moveTo>
                  <a:pt x="0" y="0"/>
                </a:moveTo>
                <a:lnTo>
                  <a:pt x="13079181" y="0"/>
                </a:lnTo>
                <a:lnTo>
                  <a:pt x="13079181" y="8714004"/>
                </a:lnTo>
                <a:lnTo>
                  <a:pt x="0" y="8714004"/>
                </a:lnTo>
                <a:lnTo>
                  <a:pt x="0" y="0"/>
                </a:lnTo>
                <a:close/>
              </a:path>
            </a:pathLst>
          </a:custGeom>
          <a:blipFill>
            <a:blip r:embed="rId5">
              <a:alphaModFix amt="19999"/>
            </a:blip>
            <a:stretch>
              <a:fillRect/>
            </a:stretch>
          </a:blipFill>
        </p:spPr>
      </p:sp>
      <p:grpSp>
        <p:nvGrpSpPr>
          <p:cNvPr id="10" name="Group 10"/>
          <p:cNvGrpSpPr/>
          <p:nvPr/>
        </p:nvGrpSpPr>
        <p:grpSpPr>
          <a:xfrm>
            <a:off x="1028700" y="1028700"/>
            <a:ext cx="5389062" cy="2754902"/>
            <a:chOff x="0" y="0"/>
            <a:chExt cx="7185416" cy="3673203"/>
          </a:xfrm>
        </p:grpSpPr>
        <p:sp>
          <p:nvSpPr>
            <p:cNvPr id="11" name="Freeform 11"/>
            <p:cNvSpPr/>
            <p:nvPr/>
          </p:nvSpPr>
          <p:spPr>
            <a:xfrm>
              <a:off x="0" y="0"/>
              <a:ext cx="5369865" cy="3673203"/>
            </a:xfrm>
            <a:custGeom>
              <a:avLst/>
              <a:gdLst/>
              <a:ahLst/>
              <a:cxnLst/>
              <a:rect l="l" t="t" r="r" b="b"/>
              <a:pathLst>
                <a:path w="5369865" h="3673203">
                  <a:moveTo>
                    <a:pt x="0" y="0"/>
                  </a:moveTo>
                  <a:lnTo>
                    <a:pt x="5369865" y="0"/>
                  </a:lnTo>
                  <a:lnTo>
                    <a:pt x="5369865" y="3673203"/>
                  </a:lnTo>
                  <a:lnTo>
                    <a:pt x="0" y="3673203"/>
                  </a:lnTo>
                  <a:lnTo>
                    <a:pt x="0" y="0"/>
                  </a:lnTo>
                  <a:close/>
                </a:path>
              </a:pathLst>
            </a:custGeom>
            <a:blipFill>
              <a:blip r:embed="rId6"/>
              <a:stretch>
                <a:fillRect t="-8256"/>
              </a:stretch>
            </a:blipFill>
          </p:spPr>
        </p:sp>
        <p:grpSp>
          <p:nvGrpSpPr>
            <p:cNvPr id="12" name="Group 12"/>
            <p:cNvGrpSpPr/>
            <p:nvPr/>
          </p:nvGrpSpPr>
          <p:grpSpPr>
            <a:xfrm>
              <a:off x="5361431" y="0"/>
              <a:ext cx="1823984" cy="3673203"/>
              <a:chOff x="0" y="0"/>
              <a:chExt cx="1085119" cy="2185251"/>
            </a:xfrm>
          </p:grpSpPr>
          <p:sp>
            <p:nvSpPr>
              <p:cNvPr id="13" name="Freeform 13"/>
              <p:cNvSpPr/>
              <p:nvPr/>
            </p:nvSpPr>
            <p:spPr>
              <a:xfrm>
                <a:off x="0" y="0"/>
                <a:ext cx="1085119" cy="2185251"/>
              </a:xfrm>
              <a:custGeom>
                <a:avLst/>
                <a:gdLst/>
                <a:ahLst/>
                <a:cxnLst/>
                <a:rect l="l" t="t" r="r" b="b"/>
                <a:pathLst>
                  <a:path w="1085119" h="2185251">
                    <a:moveTo>
                      <a:pt x="0" y="0"/>
                    </a:moveTo>
                    <a:lnTo>
                      <a:pt x="1085119" y="0"/>
                    </a:lnTo>
                    <a:lnTo>
                      <a:pt x="1085119" y="2185251"/>
                    </a:lnTo>
                    <a:lnTo>
                      <a:pt x="0" y="2185251"/>
                    </a:lnTo>
                    <a:close/>
                  </a:path>
                </a:pathLst>
              </a:custGeom>
              <a:solidFill>
                <a:srgbClr val="101524"/>
              </a:solidFill>
            </p:spPr>
          </p:sp>
          <p:sp>
            <p:nvSpPr>
              <p:cNvPr id="14" name="TextBox 14"/>
              <p:cNvSpPr txBox="1"/>
              <p:nvPr/>
            </p:nvSpPr>
            <p:spPr>
              <a:xfrm>
                <a:off x="0" y="-47625"/>
                <a:ext cx="1085119" cy="2232876"/>
              </a:xfrm>
              <a:prstGeom prst="rect">
                <a:avLst/>
              </a:prstGeom>
            </p:spPr>
            <p:txBody>
              <a:bodyPr lIns="91058" tIns="91058" rIns="91058" bIns="91058" rtlCol="0" anchor="ctr"/>
              <a:lstStyle/>
              <a:p>
                <a:pPr algn="ctr">
                  <a:lnSpc>
                    <a:spcPts val="2659"/>
                  </a:lnSpc>
                </a:pPr>
                <a:endParaRPr/>
              </a:p>
            </p:txBody>
          </p:sp>
        </p:grpSp>
        <p:sp>
          <p:nvSpPr>
            <p:cNvPr id="15" name="Freeform 15"/>
            <p:cNvSpPr/>
            <p:nvPr/>
          </p:nvSpPr>
          <p:spPr>
            <a:xfrm>
              <a:off x="4651739" y="739834"/>
              <a:ext cx="2533677" cy="1330286"/>
            </a:xfrm>
            <a:custGeom>
              <a:avLst/>
              <a:gdLst/>
              <a:ahLst/>
              <a:cxnLst/>
              <a:rect l="l" t="t" r="r" b="b"/>
              <a:pathLst>
                <a:path w="2533677" h="1330286">
                  <a:moveTo>
                    <a:pt x="0" y="0"/>
                  </a:moveTo>
                  <a:lnTo>
                    <a:pt x="2533677" y="0"/>
                  </a:lnTo>
                  <a:lnTo>
                    <a:pt x="2533677" y="1330286"/>
                  </a:lnTo>
                  <a:lnTo>
                    <a:pt x="0" y="1330286"/>
                  </a:lnTo>
                  <a:lnTo>
                    <a:pt x="0" y="0"/>
                  </a:lnTo>
                  <a:close/>
                </a:path>
              </a:pathLst>
            </a:custGeom>
            <a:blipFill>
              <a:blip r:embed="rId7"/>
              <a:stretch>
                <a:fillRect l="-5588" t="-26332" r="-2724" b="-12194"/>
              </a:stretch>
            </a:blipFill>
            <a:ln w="19050" cap="sq">
              <a:solidFill>
                <a:srgbClr val="D9D8D1"/>
              </a:solidFill>
              <a:prstDash val="solid"/>
              <a:miter/>
            </a:ln>
          </p:spPr>
        </p:sp>
        <p:sp>
          <p:nvSpPr>
            <p:cNvPr id="16" name="Freeform 16"/>
            <p:cNvSpPr/>
            <p:nvPr/>
          </p:nvSpPr>
          <p:spPr>
            <a:xfrm>
              <a:off x="4651739" y="0"/>
              <a:ext cx="2533677" cy="772769"/>
            </a:xfrm>
            <a:custGeom>
              <a:avLst/>
              <a:gdLst/>
              <a:ahLst/>
              <a:cxnLst/>
              <a:rect l="l" t="t" r="r" b="b"/>
              <a:pathLst>
                <a:path w="2533677" h="772769">
                  <a:moveTo>
                    <a:pt x="0" y="0"/>
                  </a:moveTo>
                  <a:lnTo>
                    <a:pt x="2533677" y="0"/>
                  </a:lnTo>
                  <a:lnTo>
                    <a:pt x="2533677" y="772769"/>
                  </a:lnTo>
                  <a:lnTo>
                    <a:pt x="0" y="772769"/>
                  </a:lnTo>
                  <a:lnTo>
                    <a:pt x="0" y="0"/>
                  </a:lnTo>
                  <a:close/>
                </a:path>
              </a:pathLst>
            </a:custGeom>
            <a:blipFill>
              <a:blip r:embed="rId8"/>
              <a:stretch>
                <a:fillRect l="-6010" t="-46672" r="-649" b="-24891"/>
              </a:stretch>
            </a:blipFill>
            <a:ln w="19050" cap="sq">
              <a:solidFill>
                <a:srgbClr val="D9D8D1"/>
              </a:solidFill>
              <a:prstDash val="solid"/>
              <a:miter/>
            </a:ln>
          </p:spPr>
        </p:sp>
      </p:grpSp>
      <p:pic>
        <p:nvPicPr>
          <p:cNvPr id="17" name="Picture 17">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9"/>
          <a:srcRect/>
          <a:stretch>
            <a:fillRect/>
          </a:stretch>
        </p:blipFill>
        <p:spPr>
          <a:xfrm>
            <a:off x="6888456" y="1028700"/>
            <a:ext cx="10370844" cy="8229600"/>
          </a:xfrm>
          <a:prstGeom prst="rect">
            <a:avLst/>
          </a:prstGeom>
        </p:spPr>
      </p:pic>
      <p:sp>
        <p:nvSpPr>
          <p:cNvPr id="18" name="TextBox 18"/>
          <p:cNvSpPr txBox="1"/>
          <p:nvPr/>
        </p:nvSpPr>
        <p:spPr>
          <a:xfrm>
            <a:off x="5045486" y="-579060"/>
            <a:ext cx="7842370" cy="614680"/>
          </a:xfrm>
          <a:prstGeom prst="rect">
            <a:avLst/>
          </a:prstGeom>
        </p:spPr>
        <p:txBody>
          <a:bodyPr lIns="0" tIns="0" rIns="0" bIns="0" rtlCol="0" anchor="t">
            <a:spAutoFit/>
          </a:bodyPr>
          <a:lstStyle/>
          <a:p>
            <a:pPr algn="ctr">
              <a:lnSpc>
                <a:spcPts val="4759"/>
              </a:lnSpc>
            </a:pPr>
            <a:r>
              <a:rPr lang="en-US" sz="3999">
                <a:solidFill>
                  <a:srgbClr val="261310"/>
                </a:solidFill>
                <a:latin typeface="Grand Cru S Bold"/>
              </a:rPr>
              <a:t>root mean square</a:t>
            </a:r>
          </a:p>
        </p:txBody>
      </p:sp>
    </p:spTree>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7739"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repeatCount="indefinite" fill="hold" display="0">
                  <p:stCondLst>
                    <p:cond delay="indefinite"/>
                  </p:stCondLst>
                </p:cTn>
                <p:tgtEl>
                  <p:spTgt spid="17"/>
                </p:tgtEl>
              </p:cMediaNode>
            </p:video>
            <p:seq concurrent="1" nextAc="seek">
              <p:cTn id="8" restart="whenNotActive" fill="hold" evtFilter="cancelBubble" nodeType="interactiveSeq">
                <p:stCondLst>
                  <p:cond evt="onClick" delay="0">
                    <p:tgtEl>
                      <p:spTgt spid="1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7"/>
                                        </p:tgtEl>
                                      </p:cBhvr>
                                    </p:cmd>
                                  </p:childTnLst>
                                </p:cTn>
                              </p:par>
                            </p:childTnLst>
                          </p:cTn>
                        </p:par>
                      </p:childTnLst>
                    </p:cTn>
                  </p:par>
                </p:childTnLst>
              </p:cTn>
              <p:nextCondLst>
                <p:cond evt="onClick" delay="0">
                  <p:tgtEl>
                    <p:spTgt spid="17"/>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BCDBD3"/>
        </a:solidFill>
        <a:effectLst/>
      </p:bgPr>
    </p:bg>
    <p:spTree>
      <p:nvGrpSpPr>
        <p:cNvPr id="1" name=""/>
        <p:cNvGrpSpPr/>
        <p:nvPr/>
      </p:nvGrpSpPr>
      <p:grpSpPr>
        <a:xfrm>
          <a:off x="0" y="0"/>
          <a:ext cx="0" cy="0"/>
          <a:chOff x="0" y="0"/>
          <a:chExt cx="0" cy="0"/>
        </a:xfrm>
      </p:grpSpPr>
      <p:grpSp>
        <p:nvGrpSpPr>
          <p:cNvPr id="2" name="Group 2"/>
          <p:cNvGrpSpPr/>
          <p:nvPr/>
        </p:nvGrpSpPr>
        <p:grpSpPr>
          <a:xfrm>
            <a:off x="441723" y="379852"/>
            <a:ext cx="17404553" cy="9527296"/>
            <a:chOff x="0" y="0"/>
            <a:chExt cx="23206071" cy="12703061"/>
          </a:xfrm>
        </p:grpSpPr>
        <p:grpSp>
          <p:nvGrpSpPr>
            <p:cNvPr id="3" name="Group 3"/>
            <p:cNvGrpSpPr/>
            <p:nvPr/>
          </p:nvGrpSpPr>
          <p:grpSpPr>
            <a:xfrm>
              <a:off x="0" y="0"/>
              <a:ext cx="23206071" cy="12703061"/>
              <a:chOff x="0" y="0"/>
              <a:chExt cx="4596479" cy="2516124"/>
            </a:xfrm>
          </p:grpSpPr>
          <p:sp>
            <p:nvSpPr>
              <p:cNvPr id="4" name="Freeform 4"/>
              <p:cNvSpPr/>
              <p:nvPr/>
            </p:nvSpPr>
            <p:spPr>
              <a:xfrm>
                <a:off x="0" y="0"/>
                <a:ext cx="4596479" cy="2516124"/>
              </a:xfrm>
              <a:custGeom>
                <a:avLst/>
                <a:gdLst/>
                <a:ahLst/>
                <a:cxnLst/>
                <a:rect l="l" t="t" r="r" b="b"/>
                <a:pathLst>
                  <a:path w="4596479" h="2516124">
                    <a:moveTo>
                      <a:pt x="4517061" y="0"/>
                    </a:moveTo>
                    <a:lnTo>
                      <a:pt x="79418" y="0"/>
                    </a:lnTo>
                    <a:cubicBezTo>
                      <a:pt x="79418" y="43699"/>
                      <a:pt x="44079" y="79418"/>
                      <a:pt x="0" y="79418"/>
                    </a:cubicBezTo>
                    <a:lnTo>
                      <a:pt x="0" y="2436706"/>
                    </a:lnTo>
                    <a:cubicBezTo>
                      <a:pt x="43699" y="2436706"/>
                      <a:pt x="79418" y="2472045"/>
                      <a:pt x="79418" y="2516124"/>
                    </a:cubicBezTo>
                    <a:lnTo>
                      <a:pt x="4517061" y="2516124"/>
                    </a:lnTo>
                    <a:cubicBezTo>
                      <a:pt x="4517061" y="2472425"/>
                      <a:pt x="4552400" y="2436706"/>
                      <a:pt x="4596479" y="2436706"/>
                    </a:cubicBezTo>
                    <a:lnTo>
                      <a:pt x="4596479" y="79418"/>
                    </a:lnTo>
                    <a:cubicBezTo>
                      <a:pt x="4552780" y="79418"/>
                      <a:pt x="4517061" y="44079"/>
                      <a:pt x="4517061" y="0"/>
                    </a:cubicBezTo>
                    <a:close/>
                  </a:path>
                </a:pathLst>
              </a:custGeom>
              <a:solidFill>
                <a:srgbClr val="000000">
                  <a:alpha val="0"/>
                </a:srgbClr>
              </a:solidFill>
              <a:ln w="19050" cap="sq">
                <a:solidFill>
                  <a:srgbClr val="261310"/>
                </a:solidFill>
                <a:prstDash val="solid"/>
                <a:miter/>
              </a:ln>
            </p:spPr>
          </p:sp>
          <p:sp>
            <p:nvSpPr>
              <p:cNvPr id="5" name="TextBox 5"/>
              <p:cNvSpPr txBox="1"/>
              <p:nvPr/>
            </p:nvSpPr>
            <p:spPr>
              <a:xfrm>
                <a:off x="38100" y="-9525"/>
                <a:ext cx="4520279" cy="2487549"/>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170293" y="186017"/>
              <a:ext cx="22836362" cy="12317628"/>
              <a:chOff x="0" y="0"/>
              <a:chExt cx="4596479" cy="2479279"/>
            </a:xfrm>
          </p:grpSpPr>
          <p:sp>
            <p:nvSpPr>
              <p:cNvPr id="7" name="Freeform 7"/>
              <p:cNvSpPr/>
              <p:nvPr/>
            </p:nvSpPr>
            <p:spPr>
              <a:xfrm>
                <a:off x="0" y="0"/>
                <a:ext cx="4596479" cy="2479279"/>
              </a:xfrm>
              <a:custGeom>
                <a:avLst/>
                <a:gdLst/>
                <a:ahLst/>
                <a:cxnLst/>
                <a:rect l="l" t="t" r="r" b="b"/>
                <a:pathLst>
                  <a:path w="4596479" h="2479279">
                    <a:moveTo>
                      <a:pt x="4517061" y="0"/>
                    </a:moveTo>
                    <a:lnTo>
                      <a:pt x="79418" y="0"/>
                    </a:lnTo>
                    <a:cubicBezTo>
                      <a:pt x="79418" y="43699"/>
                      <a:pt x="44079" y="79418"/>
                      <a:pt x="0" y="79418"/>
                    </a:cubicBezTo>
                    <a:lnTo>
                      <a:pt x="0" y="2399861"/>
                    </a:lnTo>
                    <a:cubicBezTo>
                      <a:pt x="43699" y="2399861"/>
                      <a:pt x="79418" y="2435200"/>
                      <a:pt x="79418" y="2479279"/>
                    </a:cubicBezTo>
                    <a:lnTo>
                      <a:pt x="4517061" y="2479279"/>
                    </a:lnTo>
                    <a:cubicBezTo>
                      <a:pt x="4517061" y="2435580"/>
                      <a:pt x="4552400" y="2399861"/>
                      <a:pt x="4596479" y="2399861"/>
                    </a:cubicBezTo>
                    <a:lnTo>
                      <a:pt x="4596479" y="79418"/>
                    </a:lnTo>
                    <a:cubicBezTo>
                      <a:pt x="4552780" y="79418"/>
                      <a:pt x="4517061" y="44079"/>
                      <a:pt x="4517061" y="0"/>
                    </a:cubicBezTo>
                    <a:close/>
                  </a:path>
                </a:pathLst>
              </a:custGeom>
              <a:solidFill>
                <a:srgbClr val="F8F2EC"/>
              </a:solidFill>
            </p:spPr>
          </p:sp>
          <p:sp>
            <p:nvSpPr>
              <p:cNvPr id="8" name="TextBox 8"/>
              <p:cNvSpPr txBox="1"/>
              <p:nvPr/>
            </p:nvSpPr>
            <p:spPr>
              <a:xfrm>
                <a:off x="38100" y="-9525"/>
                <a:ext cx="4520279" cy="2450704"/>
              </a:xfrm>
              <a:prstGeom prst="rect">
                <a:avLst/>
              </a:prstGeom>
            </p:spPr>
            <p:txBody>
              <a:bodyPr lIns="50800" tIns="50800" rIns="50800" bIns="50800" rtlCol="0" anchor="ctr"/>
              <a:lstStyle/>
              <a:p>
                <a:pPr algn="ctr">
                  <a:lnSpc>
                    <a:spcPts val="2659"/>
                  </a:lnSpc>
                </a:pPr>
                <a:endParaRPr/>
              </a:p>
            </p:txBody>
          </p:sp>
        </p:grpSp>
      </p:grpSp>
      <p:sp>
        <p:nvSpPr>
          <p:cNvPr id="9" name="Freeform 9"/>
          <p:cNvSpPr/>
          <p:nvPr/>
        </p:nvSpPr>
        <p:spPr>
          <a:xfrm>
            <a:off x="2427081" y="786498"/>
            <a:ext cx="13079181" cy="8714004"/>
          </a:xfrm>
          <a:custGeom>
            <a:avLst/>
            <a:gdLst/>
            <a:ahLst/>
            <a:cxnLst/>
            <a:rect l="l" t="t" r="r" b="b"/>
            <a:pathLst>
              <a:path w="13079181" h="8714004">
                <a:moveTo>
                  <a:pt x="0" y="0"/>
                </a:moveTo>
                <a:lnTo>
                  <a:pt x="13079181" y="0"/>
                </a:lnTo>
                <a:lnTo>
                  <a:pt x="13079181" y="8714004"/>
                </a:lnTo>
                <a:lnTo>
                  <a:pt x="0" y="8714004"/>
                </a:lnTo>
                <a:lnTo>
                  <a:pt x="0" y="0"/>
                </a:lnTo>
                <a:close/>
              </a:path>
            </a:pathLst>
          </a:custGeom>
          <a:blipFill>
            <a:blip r:embed="rId2">
              <a:alphaModFix amt="19999"/>
            </a:blip>
            <a:stretch>
              <a:fillRect/>
            </a:stretch>
          </a:blipFill>
        </p:spPr>
      </p:sp>
      <p:grpSp>
        <p:nvGrpSpPr>
          <p:cNvPr id="10" name="Group 10"/>
          <p:cNvGrpSpPr/>
          <p:nvPr/>
        </p:nvGrpSpPr>
        <p:grpSpPr>
          <a:xfrm>
            <a:off x="1028700" y="4426334"/>
            <a:ext cx="7807743" cy="976775"/>
            <a:chOff x="0" y="0"/>
            <a:chExt cx="2056360" cy="257258"/>
          </a:xfrm>
        </p:grpSpPr>
        <p:sp>
          <p:nvSpPr>
            <p:cNvPr id="11" name="Freeform 11"/>
            <p:cNvSpPr/>
            <p:nvPr/>
          </p:nvSpPr>
          <p:spPr>
            <a:xfrm>
              <a:off x="0" y="0"/>
              <a:ext cx="2056360" cy="257258"/>
            </a:xfrm>
            <a:custGeom>
              <a:avLst/>
              <a:gdLst/>
              <a:ahLst/>
              <a:cxnLst/>
              <a:rect l="l" t="t" r="r" b="b"/>
              <a:pathLst>
                <a:path w="2056360" h="257258">
                  <a:moveTo>
                    <a:pt x="50570" y="0"/>
                  </a:moveTo>
                  <a:lnTo>
                    <a:pt x="2005790" y="0"/>
                  </a:lnTo>
                  <a:cubicBezTo>
                    <a:pt x="2019202" y="0"/>
                    <a:pt x="2032065" y="5328"/>
                    <a:pt x="2041549" y="14812"/>
                  </a:cubicBezTo>
                  <a:cubicBezTo>
                    <a:pt x="2051032" y="24295"/>
                    <a:pt x="2056360" y="37158"/>
                    <a:pt x="2056360" y="50570"/>
                  </a:cubicBezTo>
                  <a:lnTo>
                    <a:pt x="2056360" y="206688"/>
                  </a:lnTo>
                  <a:cubicBezTo>
                    <a:pt x="2056360" y="234617"/>
                    <a:pt x="2033719" y="257258"/>
                    <a:pt x="2005790" y="257258"/>
                  </a:cubicBezTo>
                  <a:lnTo>
                    <a:pt x="50570" y="257258"/>
                  </a:lnTo>
                  <a:cubicBezTo>
                    <a:pt x="22641" y="257258"/>
                    <a:pt x="0" y="234617"/>
                    <a:pt x="0" y="206688"/>
                  </a:cubicBezTo>
                  <a:lnTo>
                    <a:pt x="0" y="50570"/>
                  </a:lnTo>
                  <a:cubicBezTo>
                    <a:pt x="0" y="22641"/>
                    <a:pt x="22641" y="0"/>
                    <a:pt x="50570" y="0"/>
                  </a:cubicBezTo>
                  <a:close/>
                </a:path>
              </a:pathLst>
            </a:custGeom>
            <a:solidFill>
              <a:srgbClr val="195759"/>
            </a:solidFill>
          </p:spPr>
        </p:sp>
        <p:sp>
          <p:nvSpPr>
            <p:cNvPr id="12" name="TextBox 12"/>
            <p:cNvSpPr txBox="1"/>
            <p:nvPr/>
          </p:nvSpPr>
          <p:spPr>
            <a:xfrm>
              <a:off x="0" y="-66675"/>
              <a:ext cx="2056360" cy="323933"/>
            </a:xfrm>
            <a:prstGeom prst="rect">
              <a:avLst/>
            </a:prstGeom>
          </p:spPr>
          <p:txBody>
            <a:bodyPr lIns="50800" tIns="50800" rIns="50800" bIns="50800" rtlCol="0" anchor="ctr"/>
            <a:lstStyle/>
            <a:p>
              <a:pPr algn="ctr">
                <a:lnSpc>
                  <a:spcPts val="4200"/>
                </a:lnSpc>
              </a:pPr>
              <a:r>
                <a:rPr lang="en-US" sz="3000">
                  <a:solidFill>
                    <a:srgbClr val="FFFFFF"/>
                  </a:solidFill>
                  <a:latin typeface="Raleway Semi-Bold"/>
                </a:rPr>
                <a:t>DEEP LEARNING MODELS</a:t>
              </a:r>
            </a:p>
          </p:txBody>
        </p:sp>
      </p:grpSp>
      <p:sp>
        <p:nvSpPr>
          <p:cNvPr id="13" name="TextBox 13"/>
          <p:cNvSpPr txBox="1"/>
          <p:nvPr/>
        </p:nvSpPr>
        <p:spPr>
          <a:xfrm>
            <a:off x="5220970" y="1038225"/>
            <a:ext cx="7846061" cy="2746666"/>
          </a:xfrm>
          <a:prstGeom prst="rect">
            <a:avLst/>
          </a:prstGeom>
        </p:spPr>
        <p:txBody>
          <a:bodyPr lIns="0" tIns="0" rIns="0" bIns="0" rtlCol="0" anchor="t">
            <a:spAutoFit/>
          </a:bodyPr>
          <a:lstStyle/>
          <a:p>
            <a:pPr algn="ctr">
              <a:lnSpc>
                <a:spcPts val="7183"/>
              </a:lnSpc>
            </a:pPr>
            <a:r>
              <a:rPr lang="en-US" sz="6036">
                <a:solidFill>
                  <a:srgbClr val="261310"/>
                </a:solidFill>
                <a:latin typeface="Grand Cru S Bold"/>
              </a:rPr>
              <a:t>How to convert sign language into text or speech </a:t>
            </a:r>
          </a:p>
        </p:txBody>
      </p:sp>
      <p:grpSp>
        <p:nvGrpSpPr>
          <p:cNvPr id="14" name="Group 14"/>
          <p:cNvGrpSpPr/>
          <p:nvPr/>
        </p:nvGrpSpPr>
        <p:grpSpPr>
          <a:xfrm>
            <a:off x="9451557" y="4426334"/>
            <a:ext cx="7807743" cy="976775"/>
            <a:chOff x="0" y="0"/>
            <a:chExt cx="2056360" cy="257258"/>
          </a:xfrm>
        </p:grpSpPr>
        <p:sp>
          <p:nvSpPr>
            <p:cNvPr id="15" name="Freeform 15"/>
            <p:cNvSpPr/>
            <p:nvPr/>
          </p:nvSpPr>
          <p:spPr>
            <a:xfrm>
              <a:off x="0" y="0"/>
              <a:ext cx="2056360" cy="257258"/>
            </a:xfrm>
            <a:custGeom>
              <a:avLst/>
              <a:gdLst/>
              <a:ahLst/>
              <a:cxnLst/>
              <a:rect l="l" t="t" r="r" b="b"/>
              <a:pathLst>
                <a:path w="2056360" h="257258">
                  <a:moveTo>
                    <a:pt x="50570" y="0"/>
                  </a:moveTo>
                  <a:lnTo>
                    <a:pt x="2005790" y="0"/>
                  </a:lnTo>
                  <a:cubicBezTo>
                    <a:pt x="2019202" y="0"/>
                    <a:pt x="2032065" y="5328"/>
                    <a:pt x="2041549" y="14812"/>
                  </a:cubicBezTo>
                  <a:cubicBezTo>
                    <a:pt x="2051032" y="24295"/>
                    <a:pt x="2056360" y="37158"/>
                    <a:pt x="2056360" y="50570"/>
                  </a:cubicBezTo>
                  <a:lnTo>
                    <a:pt x="2056360" y="206688"/>
                  </a:lnTo>
                  <a:cubicBezTo>
                    <a:pt x="2056360" y="234617"/>
                    <a:pt x="2033719" y="257258"/>
                    <a:pt x="2005790" y="257258"/>
                  </a:cubicBezTo>
                  <a:lnTo>
                    <a:pt x="50570" y="257258"/>
                  </a:lnTo>
                  <a:cubicBezTo>
                    <a:pt x="22641" y="257258"/>
                    <a:pt x="0" y="234617"/>
                    <a:pt x="0" y="206688"/>
                  </a:cubicBezTo>
                  <a:lnTo>
                    <a:pt x="0" y="50570"/>
                  </a:lnTo>
                  <a:cubicBezTo>
                    <a:pt x="0" y="22641"/>
                    <a:pt x="22641" y="0"/>
                    <a:pt x="50570" y="0"/>
                  </a:cubicBezTo>
                  <a:close/>
                </a:path>
              </a:pathLst>
            </a:custGeom>
            <a:solidFill>
              <a:srgbClr val="195759"/>
            </a:solidFill>
          </p:spPr>
        </p:sp>
        <p:sp>
          <p:nvSpPr>
            <p:cNvPr id="16" name="TextBox 16"/>
            <p:cNvSpPr txBox="1"/>
            <p:nvPr/>
          </p:nvSpPr>
          <p:spPr>
            <a:xfrm>
              <a:off x="0" y="-66675"/>
              <a:ext cx="2056360" cy="323933"/>
            </a:xfrm>
            <a:prstGeom prst="rect">
              <a:avLst/>
            </a:prstGeom>
          </p:spPr>
          <p:txBody>
            <a:bodyPr lIns="50800" tIns="50800" rIns="50800" bIns="50800" rtlCol="0" anchor="ctr"/>
            <a:lstStyle/>
            <a:p>
              <a:pPr algn="ctr">
                <a:lnSpc>
                  <a:spcPts val="4200"/>
                </a:lnSpc>
              </a:pPr>
              <a:r>
                <a:rPr lang="en-US" sz="3000">
                  <a:solidFill>
                    <a:srgbClr val="FFFFFF"/>
                  </a:solidFill>
                  <a:latin typeface="Raleway Semi-Bold"/>
                </a:rPr>
                <a:t>FEATURE EXTRACTION</a:t>
              </a:r>
            </a:p>
          </p:txBody>
        </p:sp>
      </p:grpSp>
    </p:spTree>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BCDBD3"/>
        </a:solidFill>
        <a:effectLst/>
      </p:bgPr>
    </p:bg>
    <p:spTree>
      <p:nvGrpSpPr>
        <p:cNvPr id="1" name=""/>
        <p:cNvGrpSpPr/>
        <p:nvPr/>
      </p:nvGrpSpPr>
      <p:grpSpPr>
        <a:xfrm>
          <a:off x="0" y="0"/>
          <a:ext cx="0" cy="0"/>
          <a:chOff x="0" y="0"/>
          <a:chExt cx="0" cy="0"/>
        </a:xfrm>
      </p:grpSpPr>
      <p:grpSp>
        <p:nvGrpSpPr>
          <p:cNvPr id="2" name="Group 2"/>
          <p:cNvGrpSpPr/>
          <p:nvPr/>
        </p:nvGrpSpPr>
        <p:grpSpPr>
          <a:xfrm>
            <a:off x="441723" y="379852"/>
            <a:ext cx="17404553" cy="9527296"/>
            <a:chOff x="0" y="0"/>
            <a:chExt cx="23206071" cy="12703061"/>
          </a:xfrm>
        </p:grpSpPr>
        <p:grpSp>
          <p:nvGrpSpPr>
            <p:cNvPr id="3" name="Group 3"/>
            <p:cNvGrpSpPr/>
            <p:nvPr/>
          </p:nvGrpSpPr>
          <p:grpSpPr>
            <a:xfrm>
              <a:off x="0" y="0"/>
              <a:ext cx="23206071" cy="12703061"/>
              <a:chOff x="0" y="0"/>
              <a:chExt cx="4596479" cy="2516124"/>
            </a:xfrm>
          </p:grpSpPr>
          <p:sp>
            <p:nvSpPr>
              <p:cNvPr id="4" name="Freeform 4"/>
              <p:cNvSpPr/>
              <p:nvPr/>
            </p:nvSpPr>
            <p:spPr>
              <a:xfrm>
                <a:off x="0" y="0"/>
                <a:ext cx="4596479" cy="2516124"/>
              </a:xfrm>
              <a:custGeom>
                <a:avLst/>
                <a:gdLst/>
                <a:ahLst/>
                <a:cxnLst/>
                <a:rect l="l" t="t" r="r" b="b"/>
                <a:pathLst>
                  <a:path w="4596479" h="2516124">
                    <a:moveTo>
                      <a:pt x="4517061" y="0"/>
                    </a:moveTo>
                    <a:lnTo>
                      <a:pt x="79418" y="0"/>
                    </a:lnTo>
                    <a:cubicBezTo>
                      <a:pt x="79418" y="43699"/>
                      <a:pt x="44079" y="79418"/>
                      <a:pt x="0" y="79418"/>
                    </a:cubicBezTo>
                    <a:lnTo>
                      <a:pt x="0" y="2436706"/>
                    </a:lnTo>
                    <a:cubicBezTo>
                      <a:pt x="43699" y="2436706"/>
                      <a:pt x="79418" y="2472045"/>
                      <a:pt x="79418" y="2516124"/>
                    </a:cubicBezTo>
                    <a:lnTo>
                      <a:pt x="4517061" y="2516124"/>
                    </a:lnTo>
                    <a:cubicBezTo>
                      <a:pt x="4517061" y="2472425"/>
                      <a:pt x="4552400" y="2436706"/>
                      <a:pt x="4596479" y="2436706"/>
                    </a:cubicBezTo>
                    <a:lnTo>
                      <a:pt x="4596479" y="79418"/>
                    </a:lnTo>
                    <a:cubicBezTo>
                      <a:pt x="4552780" y="79418"/>
                      <a:pt x="4517061" y="44079"/>
                      <a:pt x="4517061" y="0"/>
                    </a:cubicBezTo>
                    <a:close/>
                  </a:path>
                </a:pathLst>
              </a:custGeom>
              <a:solidFill>
                <a:srgbClr val="000000">
                  <a:alpha val="0"/>
                </a:srgbClr>
              </a:solidFill>
              <a:ln w="19050" cap="sq">
                <a:solidFill>
                  <a:srgbClr val="261310"/>
                </a:solidFill>
                <a:prstDash val="solid"/>
                <a:miter/>
              </a:ln>
            </p:spPr>
          </p:sp>
          <p:sp>
            <p:nvSpPr>
              <p:cNvPr id="5" name="TextBox 5"/>
              <p:cNvSpPr txBox="1"/>
              <p:nvPr/>
            </p:nvSpPr>
            <p:spPr>
              <a:xfrm>
                <a:off x="38100" y="-9525"/>
                <a:ext cx="4520279" cy="2487549"/>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170293" y="186017"/>
              <a:ext cx="22836362" cy="12317628"/>
              <a:chOff x="0" y="0"/>
              <a:chExt cx="4596479" cy="2479279"/>
            </a:xfrm>
          </p:grpSpPr>
          <p:sp>
            <p:nvSpPr>
              <p:cNvPr id="7" name="Freeform 7"/>
              <p:cNvSpPr/>
              <p:nvPr/>
            </p:nvSpPr>
            <p:spPr>
              <a:xfrm>
                <a:off x="0" y="0"/>
                <a:ext cx="4596479" cy="2479279"/>
              </a:xfrm>
              <a:custGeom>
                <a:avLst/>
                <a:gdLst/>
                <a:ahLst/>
                <a:cxnLst/>
                <a:rect l="l" t="t" r="r" b="b"/>
                <a:pathLst>
                  <a:path w="4596479" h="2479279">
                    <a:moveTo>
                      <a:pt x="4517061" y="0"/>
                    </a:moveTo>
                    <a:lnTo>
                      <a:pt x="79418" y="0"/>
                    </a:lnTo>
                    <a:cubicBezTo>
                      <a:pt x="79418" y="43699"/>
                      <a:pt x="44079" y="79418"/>
                      <a:pt x="0" y="79418"/>
                    </a:cubicBezTo>
                    <a:lnTo>
                      <a:pt x="0" y="2399861"/>
                    </a:lnTo>
                    <a:cubicBezTo>
                      <a:pt x="43699" y="2399861"/>
                      <a:pt x="79418" y="2435200"/>
                      <a:pt x="79418" y="2479279"/>
                    </a:cubicBezTo>
                    <a:lnTo>
                      <a:pt x="4517061" y="2479279"/>
                    </a:lnTo>
                    <a:cubicBezTo>
                      <a:pt x="4517061" y="2435580"/>
                      <a:pt x="4552400" y="2399861"/>
                      <a:pt x="4596479" y="2399861"/>
                    </a:cubicBezTo>
                    <a:lnTo>
                      <a:pt x="4596479" y="79418"/>
                    </a:lnTo>
                    <a:cubicBezTo>
                      <a:pt x="4552780" y="79418"/>
                      <a:pt x="4517061" y="44079"/>
                      <a:pt x="4517061" y="0"/>
                    </a:cubicBezTo>
                    <a:close/>
                  </a:path>
                </a:pathLst>
              </a:custGeom>
              <a:solidFill>
                <a:srgbClr val="F8F2EC"/>
              </a:solidFill>
            </p:spPr>
          </p:sp>
          <p:sp>
            <p:nvSpPr>
              <p:cNvPr id="8" name="TextBox 8"/>
              <p:cNvSpPr txBox="1"/>
              <p:nvPr/>
            </p:nvSpPr>
            <p:spPr>
              <a:xfrm>
                <a:off x="38100" y="-9525"/>
                <a:ext cx="4520279" cy="2450704"/>
              </a:xfrm>
              <a:prstGeom prst="rect">
                <a:avLst/>
              </a:prstGeom>
            </p:spPr>
            <p:txBody>
              <a:bodyPr lIns="50800" tIns="50800" rIns="50800" bIns="50800" rtlCol="0" anchor="ctr"/>
              <a:lstStyle/>
              <a:p>
                <a:pPr algn="ctr">
                  <a:lnSpc>
                    <a:spcPts val="2659"/>
                  </a:lnSpc>
                </a:pPr>
                <a:endParaRPr/>
              </a:p>
            </p:txBody>
          </p:sp>
        </p:grpSp>
      </p:grpSp>
      <p:sp>
        <p:nvSpPr>
          <p:cNvPr id="9" name="Freeform 9"/>
          <p:cNvSpPr/>
          <p:nvPr/>
        </p:nvSpPr>
        <p:spPr>
          <a:xfrm>
            <a:off x="2427081" y="786498"/>
            <a:ext cx="13079181" cy="8714004"/>
          </a:xfrm>
          <a:custGeom>
            <a:avLst/>
            <a:gdLst/>
            <a:ahLst/>
            <a:cxnLst/>
            <a:rect l="l" t="t" r="r" b="b"/>
            <a:pathLst>
              <a:path w="13079181" h="8714004">
                <a:moveTo>
                  <a:pt x="0" y="0"/>
                </a:moveTo>
                <a:lnTo>
                  <a:pt x="13079181" y="0"/>
                </a:lnTo>
                <a:lnTo>
                  <a:pt x="13079181" y="8714004"/>
                </a:lnTo>
                <a:lnTo>
                  <a:pt x="0" y="8714004"/>
                </a:lnTo>
                <a:lnTo>
                  <a:pt x="0" y="0"/>
                </a:lnTo>
                <a:close/>
              </a:path>
            </a:pathLst>
          </a:custGeom>
          <a:blipFill>
            <a:blip r:embed="rId2">
              <a:alphaModFix amt="19999"/>
            </a:blip>
            <a:stretch>
              <a:fillRect/>
            </a:stretch>
          </a:blipFill>
        </p:spPr>
      </p:sp>
      <p:sp>
        <p:nvSpPr>
          <p:cNvPr id="10" name="TextBox 10"/>
          <p:cNvSpPr txBox="1"/>
          <p:nvPr/>
        </p:nvSpPr>
        <p:spPr>
          <a:xfrm>
            <a:off x="6784601" y="4773612"/>
            <a:ext cx="4718799" cy="749300"/>
          </a:xfrm>
          <a:prstGeom prst="rect">
            <a:avLst/>
          </a:prstGeom>
        </p:spPr>
        <p:txBody>
          <a:bodyPr lIns="0" tIns="0" rIns="0" bIns="0" rtlCol="0" anchor="t">
            <a:spAutoFit/>
          </a:bodyPr>
          <a:lstStyle/>
          <a:p>
            <a:pPr algn="ctr">
              <a:lnSpc>
                <a:spcPts val="5950"/>
              </a:lnSpc>
            </a:pPr>
            <a:r>
              <a:rPr lang="en-US" sz="5000">
                <a:solidFill>
                  <a:srgbClr val="261310"/>
                </a:solidFill>
                <a:latin typeface="Grand Cru S Bold"/>
              </a:rPr>
              <a:t>Thank you</a:t>
            </a:r>
          </a:p>
        </p:txBody>
      </p:sp>
    </p:spTree>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BCDBD3"/>
        </a:solidFill>
        <a:effectLst/>
      </p:bgPr>
    </p:bg>
    <p:spTree>
      <p:nvGrpSpPr>
        <p:cNvPr id="1" name=""/>
        <p:cNvGrpSpPr/>
        <p:nvPr/>
      </p:nvGrpSpPr>
      <p:grpSpPr>
        <a:xfrm>
          <a:off x="0" y="0"/>
          <a:ext cx="0" cy="0"/>
          <a:chOff x="0" y="0"/>
          <a:chExt cx="0" cy="0"/>
        </a:xfrm>
      </p:grpSpPr>
      <p:grpSp>
        <p:nvGrpSpPr>
          <p:cNvPr id="2" name="Group 2"/>
          <p:cNvGrpSpPr/>
          <p:nvPr/>
        </p:nvGrpSpPr>
        <p:grpSpPr>
          <a:xfrm>
            <a:off x="441723" y="379852"/>
            <a:ext cx="17404553" cy="9527296"/>
            <a:chOff x="0" y="0"/>
            <a:chExt cx="23206071" cy="12703061"/>
          </a:xfrm>
        </p:grpSpPr>
        <p:grpSp>
          <p:nvGrpSpPr>
            <p:cNvPr id="3" name="Group 3"/>
            <p:cNvGrpSpPr/>
            <p:nvPr/>
          </p:nvGrpSpPr>
          <p:grpSpPr>
            <a:xfrm>
              <a:off x="0" y="0"/>
              <a:ext cx="23206071" cy="12703061"/>
              <a:chOff x="0" y="0"/>
              <a:chExt cx="4596479" cy="2516124"/>
            </a:xfrm>
          </p:grpSpPr>
          <p:sp>
            <p:nvSpPr>
              <p:cNvPr id="4" name="Freeform 4"/>
              <p:cNvSpPr/>
              <p:nvPr/>
            </p:nvSpPr>
            <p:spPr>
              <a:xfrm>
                <a:off x="0" y="0"/>
                <a:ext cx="4596479" cy="2516124"/>
              </a:xfrm>
              <a:custGeom>
                <a:avLst/>
                <a:gdLst/>
                <a:ahLst/>
                <a:cxnLst/>
                <a:rect l="l" t="t" r="r" b="b"/>
                <a:pathLst>
                  <a:path w="4596479" h="2516124">
                    <a:moveTo>
                      <a:pt x="4517061" y="0"/>
                    </a:moveTo>
                    <a:lnTo>
                      <a:pt x="79418" y="0"/>
                    </a:lnTo>
                    <a:cubicBezTo>
                      <a:pt x="79418" y="43699"/>
                      <a:pt x="44079" y="79418"/>
                      <a:pt x="0" y="79418"/>
                    </a:cubicBezTo>
                    <a:lnTo>
                      <a:pt x="0" y="2436706"/>
                    </a:lnTo>
                    <a:cubicBezTo>
                      <a:pt x="43699" y="2436706"/>
                      <a:pt x="79418" y="2472045"/>
                      <a:pt x="79418" y="2516124"/>
                    </a:cubicBezTo>
                    <a:lnTo>
                      <a:pt x="4517061" y="2516124"/>
                    </a:lnTo>
                    <a:cubicBezTo>
                      <a:pt x="4517061" y="2472425"/>
                      <a:pt x="4552400" y="2436706"/>
                      <a:pt x="4596479" y="2436706"/>
                    </a:cubicBezTo>
                    <a:lnTo>
                      <a:pt x="4596479" y="79418"/>
                    </a:lnTo>
                    <a:cubicBezTo>
                      <a:pt x="4552780" y="79418"/>
                      <a:pt x="4517061" y="44079"/>
                      <a:pt x="4517061" y="0"/>
                    </a:cubicBezTo>
                    <a:close/>
                  </a:path>
                </a:pathLst>
              </a:custGeom>
              <a:solidFill>
                <a:srgbClr val="000000">
                  <a:alpha val="0"/>
                </a:srgbClr>
              </a:solidFill>
              <a:ln w="19050" cap="sq">
                <a:solidFill>
                  <a:srgbClr val="261310"/>
                </a:solidFill>
                <a:prstDash val="solid"/>
                <a:miter/>
              </a:ln>
            </p:spPr>
          </p:sp>
          <p:sp>
            <p:nvSpPr>
              <p:cNvPr id="5" name="TextBox 5"/>
              <p:cNvSpPr txBox="1"/>
              <p:nvPr/>
            </p:nvSpPr>
            <p:spPr>
              <a:xfrm>
                <a:off x="38100" y="-9525"/>
                <a:ext cx="4520279" cy="2487549"/>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170293" y="186017"/>
              <a:ext cx="22836362" cy="12317628"/>
              <a:chOff x="0" y="0"/>
              <a:chExt cx="4596479" cy="2479279"/>
            </a:xfrm>
          </p:grpSpPr>
          <p:sp>
            <p:nvSpPr>
              <p:cNvPr id="7" name="Freeform 7"/>
              <p:cNvSpPr/>
              <p:nvPr/>
            </p:nvSpPr>
            <p:spPr>
              <a:xfrm>
                <a:off x="0" y="0"/>
                <a:ext cx="4596479" cy="2479279"/>
              </a:xfrm>
              <a:custGeom>
                <a:avLst/>
                <a:gdLst/>
                <a:ahLst/>
                <a:cxnLst/>
                <a:rect l="l" t="t" r="r" b="b"/>
                <a:pathLst>
                  <a:path w="4596479" h="2479279">
                    <a:moveTo>
                      <a:pt x="4517061" y="0"/>
                    </a:moveTo>
                    <a:lnTo>
                      <a:pt x="79418" y="0"/>
                    </a:lnTo>
                    <a:cubicBezTo>
                      <a:pt x="79418" y="43699"/>
                      <a:pt x="44079" y="79418"/>
                      <a:pt x="0" y="79418"/>
                    </a:cubicBezTo>
                    <a:lnTo>
                      <a:pt x="0" y="2399861"/>
                    </a:lnTo>
                    <a:cubicBezTo>
                      <a:pt x="43699" y="2399861"/>
                      <a:pt x="79418" y="2435200"/>
                      <a:pt x="79418" y="2479279"/>
                    </a:cubicBezTo>
                    <a:lnTo>
                      <a:pt x="4517061" y="2479279"/>
                    </a:lnTo>
                    <a:cubicBezTo>
                      <a:pt x="4517061" y="2435580"/>
                      <a:pt x="4552400" y="2399861"/>
                      <a:pt x="4596479" y="2399861"/>
                    </a:cubicBezTo>
                    <a:lnTo>
                      <a:pt x="4596479" y="79418"/>
                    </a:lnTo>
                    <a:cubicBezTo>
                      <a:pt x="4552780" y="79418"/>
                      <a:pt x="4517061" y="44079"/>
                      <a:pt x="4517061" y="0"/>
                    </a:cubicBezTo>
                    <a:close/>
                  </a:path>
                </a:pathLst>
              </a:custGeom>
              <a:solidFill>
                <a:srgbClr val="F8F2EC"/>
              </a:solidFill>
            </p:spPr>
          </p:sp>
          <p:sp>
            <p:nvSpPr>
              <p:cNvPr id="8" name="TextBox 8"/>
              <p:cNvSpPr txBox="1"/>
              <p:nvPr/>
            </p:nvSpPr>
            <p:spPr>
              <a:xfrm>
                <a:off x="38100" y="-9525"/>
                <a:ext cx="4520279" cy="2450704"/>
              </a:xfrm>
              <a:prstGeom prst="rect">
                <a:avLst/>
              </a:prstGeom>
            </p:spPr>
            <p:txBody>
              <a:bodyPr lIns="50800" tIns="50800" rIns="50800" bIns="50800" rtlCol="0" anchor="ctr"/>
              <a:lstStyle/>
              <a:p>
                <a:pPr algn="ctr">
                  <a:lnSpc>
                    <a:spcPts val="2659"/>
                  </a:lnSpc>
                </a:pPr>
                <a:endParaRPr/>
              </a:p>
            </p:txBody>
          </p:sp>
        </p:grpSp>
      </p:grpSp>
      <p:sp>
        <p:nvSpPr>
          <p:cNvPr id="9" name="Freeform 9"/>
          <p:cNvSpPr/>
          <p:nvPr/>
        </p:nvSpPr>
        <p:spPr>
          <a:xfrm>
            <a:off x="2427081" y="786498"/>
            <a:ext cx="13079181" cy="8714004"/>
          </a:xfrm>
          <a:custGeom>
            <a:avLst/>
            <a:gdLst/>
            <a:ahLst/>
            <a:cxnLst/>
            <a:rect l="l" t="t" r="r" b="b"/>
            <a:pathLst>
              <a:path w="13079181" h="8714004">
                <a:moveTo>
                  <a:pt x="0" y="0"/>
                </a:moveTo>
                <a:lnTo>
                  <a:pt x="13079181" y="0"/>
                </a:lnTo>
                <a:lnTo>
                  <a:pt x="13079181" y="8714004"/>
                </a:lnTo>
                <a:lnTo>
                  <a:pt x="0" y="8714004"/>
                </a:lnTo>
                <a:lnTo>
                  <a:pt x="0" y="0"/>
                </a:lnTo>
                <a:close/>
              </a:path>
            </a:pathLst>
          </a:custGeom>
          <a:blipFill>
            <a:blip r:embed="rId2">
              <a:alphaModFix amt="19999"/>
            </a:blip>
            <a:stretch>
              <a:fillRect/>
            </a:stretch>
          </a:blipFill>
        </p:spPr>
      </p:sp>
      <p:grpSp>
        <p:nvGrpSpPr>
          <p:cNvPr id="10" name="Group 10"/>
          <p:cNvGrpSpPr/>
          <p:nvPr/>
        </p:nvGrpSpPr>
        <p:grpSpPr>
          <a:xfrm>
            <a:off x="1028700" y="4426334"/>
            <a:ext cx="7807743" cy="976775"/>
            <a:chOff x="0" y="0"/>
            <a:chExt cx="2056360" cy="257258"/>
          </a:xfrm>
        </p:grpSpPr>
        <p:sp>
          <p:nvSpPr>
            <p:cNvPr id="11" name="Freeform 11"/>
            <p:cNvSpPr/>
            <p:nvPr/>
          </p:nvSpPr>
          <p:spPr>
            <a:xfrm>
              <a:off x="0" y="0"/>
              <a:ext cx="2056360" cy="257258"/>
            </a:xfrm>
            <a:custGeom>
              <a:avLst/>
              <a:gdLst/>
              <a:ahLst/>
              <a:cxnLst/>
              <a:rect l="l" t="t" r="r" b="b"/>
              <a:pathLst>
                <a:path w="2056360" h="257258">
                  <a:moveTo>
                    <a:pt x="50570" y="0"/>
                  </a:moveTo>
                  <a:lnTo>
                    <a:pt x="2005790" y="0"/>
                  </a:lnTo>
                  <a:cubicBezTo>
                    <a:pt x="2019202" y="0"/>
                    <a:pt x="2032065" y="5328"/>
                    <a:pt x="2041549" y="14812"/>
                  </a:cubicBezTo>
                  <a:cubicBezTo>
                    <a:pt x="2051032" y="24295"/>
                    <a:pt x="2056360" y="37158"/>
                    <a:pt x="2056360" y="50570"/>
                  </a:cubicBezTo>
                  <a:lnTo>
                    <a:pt x="2056360" y="206688"/>
                  </a:lnTo>
                  <a:cubicBezTo>
                    <a:pt x="2056360" y="234617"/>
                    <a:pt x="2033719" y="257258"/>
                    <a:pt x="2005790" y="257258"/>
                  </a:cubicBezTo>
                  <a:lnTo>
                    <a:pt x="50570" y="257258"/>
                  </a:lnTo>
                  <a:cubicBezTo>
                    <a:pt x="22641" y="257258"/>
                    <a:pt x="0" y="234617"/>
                    <a:pt x="0" y="206688"/>
                  </a:cubicBezTo>
                  <a:lnTo>
                    <a:pt x="0" y="50570"/>
                  </a:lnTo>
                  <a:cubicBezTo>
                    <a:pt x="0" y="22641"/>
                    <a:pt x="22641" y="0"/>
                    <a:pt x="50570" y="0"/>
                  </a:cubicBezTo>
                  <a:close/>
                </a:path>
              </a:pathLst>
            </a:custGeom>
            <a:solidFill>
              <a:srgbClr val="195759"/>
            </a:solidFill>
          </p:spPr>
        </p:sp>
        <p:sp>
          <p:nvSpPr>
            <p:cNvPr id="12" name="TextBox 12"/>
            <p:cNvSpPr txBox="1"/>
            <p:nvPr/>
          </p:nvSpPr>
          <p:spPr>
            <a:xfrm>
              <a:off x="0" y="-66675"/>
              <a:ext cx="2056360" cy="323933"/>
            </a:xfrm>
            <a:prstGeom prst="rect">
              <a:avLst/>
            </a:prstGeom>
          </p:spPr>
          <p:txBody>
            <a:bodyPr lIns="50800" tIns="50800" rIns="50800" bIns="50800" rtlCol="0" anchor="ctr"/>
            <a:lstStyle/>
            <a:p>
              <a:pPr algn="ctr">
                <a:lnSpc>
                  <a:spcPts val="4200"/>
                </a:lnSpc>
              </a:pPr>
              <a:r>
                <a:rPr lang="en-US" sz="3000">
                  <a:solidFill>
                    <a:srgbClr val="FFFFFF"/>
                  </a:solidFill>
                  <a:latin typeface="Raleway Semi-Bold"/>
                </a:rPr>
                <a:t>DEEP LEARNING MODELS</a:t>
              </a:r>
            </a:p>
          </p:txBody>
        </p:sp>
      </p:grpSp>
      <p:sp>
        <p:nvSpPr>
          <p:cNvPr id="13" name="TextBox 13"/>
          <p:cNvSpPr txBox="1"/>
          <p:nvPr/>
        </p:nvSpPr>
        <p:spPr>
          <a:xfrm>
            <a:off x="5220970" y="1038225"/>
            <a:ext cx="7846061" cy="2746666"/>
          </a:xfrm>
          <a:prstGeom prst="rect">
            <a:avLst/>
          </a:prstGeom>
        </p:spPr>
        <p:txBody>
          <a:bodyPr lIns="0" tIns="0" rIns="0" bIns="0" rtlCol="0" anchor="t">
            <a:spAutoFit/>
          </a:bodyPr>
          <a:lstStyle/>
          <a:p>
            <a:pPr algn="ctr">
              <a:lnSpc>
                <a:spcPts val="7183"/>
              </a:lnSpc>
            </a:pPr>
            <a:r>
              <a:rPr lang="en-US" sz="6036">
                <a:solidFill>
                  <a:srgbClr val="261310"/>
                </a:solidFill>
                <a:latin typeface="Grand Cru S Bold"/>
              </a:rPr>
              <a:t>How to convert sign language into text or speech </a:t>
            </a:r>
          </a:p>
        </p:txBody>
      </p:sp>
      <p:grpSp>
        <p:nvGrpSpPr>
          <p:cNvPr id="14" name="Group 14"/>
          <p:cNvGrpSpPr/>
          <p:nvPr/>
        </p:nvGrpSpPr>
        <p:grpSpPr>
          <a:xfrm>
            <a:off x="9451557" y="4426334"/>
            <a:ext cx="7807743" cy="976775"/>
            <a:chOff x="0" y="0"/>
            <a:chExt cx="2056360" cy="257258"/>
          </a:xfrm>
        </p:grpSpPr>
        <p:sp>
          <p:nvSpPr>
            <p:cNvPr id="15" name="Freeform 15"/>
            <p:cNvSpPr/>
            <p:nvPr/>
          </p:nvSpPr>
          <p:spPr>
            <a:xfrm>
              <a:off x="0" y="0"/>
              <a:ext cx="2056360" cy="257258"/>
            </a:xfrm>
            <a:custGeom>
              <a:avLst/>
              <a:gdLst/>
              <a:ahLst/>
              <a:cxnLst/>
              <a:rect l="l" t="t" r="r" b="b"/>
              <a:pathLst>
                <a:path w="2056360" h="257258">
                  <a:moveTo>
                    <a:pt x="50570" y="0"/>
                  </a:moveTo>
                  <a:lnTo>
                    <a:pt x="2005790" y="0"/>
                  </a:lnTo>
                  <a:cubicBezTo>
                    <a:pt x="2019202" y="0"/>
                    <a:pt x="2032065" y="5328"/>
                    <a:pt x="2041549" y="14812"/>
                  </a:cubicBezTo>
                  <a:cubicBezTo>
                    <a:pt x="2051032" y="24295"/>
                    <a:pt x="2056360" y="37158"/>
                    <a:pt x="2056360" y="50570"/>
                  </a:cubicBezTo>
                  <a:lnTo>
                    <a:pt x="2056360" y="206688"/>
                  </a:lnTo>
                  <a:cubicBezTo>
                    <a:pt x="2056360" y="234617"/>
                    <a:pt x="2033719" y="257258"/>
                    <a:pt x="2005790" y="257258"/>
                  </a:cubicBezTo>
                  <a:lnTo>
                    <a:pt x="50570" y="257258"/>
                  </a:lnTo>
                  <a:cubicBezTo>
                    <a:pt x="22641" y="257258"/>
                    <a:pt x="0" y="234617"/>
                    <a:pt x="0" y="206688"/>
                  </a:cubicBezTo>
                  <a:lnTo>
                    <a:pt x="0" y="50570"/>
                  </a:lnTo>
                  <a:cubicBezTo>
                    <a:pt x="0" y="22641"/>
                    <a:pt x="22641" y="0"/>
                    <a:pt x="50570" y="0"/>
                  </a:cubicBezTo>
                  <a:close/>
                </a:path>
              </a:pathLst>
            </a:custGeom>
            <a:solidFill>
              <a:srgbClr val="195759"/>
            </a:solidFill>
          </p:spPr>
        </p:sp>
        <p:sp>
          <p:nvSpPr>
            <p:cNvPr id="16" name="TextBox 16"/>
            <p:cNvSpPr txBox="1"/>
            <p:nvPr/>
          </p:nvSpPr>
          <p:spPr>
            <a:xfrm>
              <a:off x="0" y="-66675"/>
              <a:ext cx="2056360" cy="323933"/>
            </a:xfrm>
            <a:prstGeom prst="rect">
              <a:avLst/>
            </a:prstGeom>
          </p:spPr>
          <p:txBody>
            <a:bodyPr lIns="50800" tIns="50800" rIns="50800" bIns="50800" rtlCol="0" anchor="ctr"/>
            <a:lstStyle/>
            <a:p>
              <a:pPr algn="ctr">
                <a:lnSpc>
                  <a:spcPts val="4200"/>
                </a:lnSpc>
              </a:pPr>
              <a:r>
                <a:rPr lang="en-US" sz="3000">
                  <a:solidFill>
                    <a:srgbClr val="FFFFFF"/>
                  </a:solidFill>
                  <a:latin typeface="Raleway Semi-Bold"/>
                </a:rPr>
                <a:t>FEATURE EXTRACTION</a:t>
              </a:r>
            </a:p>
          </p:txBody>
        </p:sp>
      </p:grpSp>
      <p:grpSp>
        <p:nvGrpSpPr>
          <p:cNvPr id="17" name="Group 17"/>
          <p:cNvGrpSpPr/>
          <p:nvPr/>
        </p:nvGrpSpPr>
        <p:grpSpPr>
          <a:xfrm>
            <a:off x="1158928" y="6041284"/>
            <a:ext cx="7807743" cy="976775"/>
            <a:chOff x="0" y="0"/>
            <a:chExt cx="2056360" cy="257258"/>
          </a:xfrm>
        </p:grpSpPr>
        <p:sp>
          <p:nvSpPr>
            <p:cNvPr id="18" name="Freeform 18"/>
            <p:cNvSpPr/>
            <p:nvPr/>
          </p:nvSpPr>
          <p:spPr>
            <a:xfrm>
              <a:off x="0" y="0"/>
              <a:ext cx="2056360" cy="257258"/>
            </a:xfrm>
            <a:custGeom>
              <a:avLst/>
              <a:gdLst/>
              <a:ahLst/>
              <a:cxnLst/>
              <a:rect l="l" t="t" r="r" b="b"/>
              <a:pathLst>
                <a:path w="2056360" h="257258">
                  <a:moveTo>
                    <a:pt x="50570" y="0"/>
                  </a:moveTo>
                  <a:lnTo>
                    <a:pt x="2005790" y="0"/>
                  </a:lnTo>
                  <a:cubicBezTo>
                    <a:pt x="2019202" y="0"/>
                    <a:pt x="2032065" y="5328"/>
                    <a:pt x="2041549" y="14812"/>
                  </a:cubicBezTo>
                  <a:cubicBezTo>
                    <a:pt x="2051032" y="24295"/>
                    <a:pt x="2056360" y="37158"/>
                    <a:pt x="2056360" y="50570"/>
                  </a:cubicBezTo>
                  <a:lnTo>
                    <a:pt x="2056360" y="206688"/>
                  </a:lnTo>
                  <a:cubicBezTo>
                    <a:pt x="2056360" y="234617"/>
                    <a:pt x="2033719" y="257258"/>
                    <a:pt x="2005790" y="257258"/>
                  </a:cubicBezTo>
                  <a:lnTo>
                    <a:pt x="50570" y="257258"/>
                  </a:lnTo>
                  <a:cubicBezTo>
                    <a:pt x="22641" y="257258"/>
                    <a:pt x="0" y="234617"/>
                    <a:pt x="0" y="206688"/>
                  </a:cubicBezTo>
                  <a:lnTo>
                    <a:pt x="0" y="50570"/>
                  </a:lnTo>
                  <a:cubicBezTo>
                    <a:pt x="0" y="22641"/>
                    <a:pt x="22641" y="0"/>
                    <a:pt x="50570" y="0"/>
                  </a:cubicBezTo>
                  <a:close/>
                </a:path>
              </a:pathLst>
            </a:custGeom>
            <a:solidFill>
              <a:srgbClr val="195759"/>
            </a:solidFill>
          </p:spPr>
        </p:sp>
        <p:sp>
          <p:nvSpPr>
            <p:cNvPr id="19" name="TextBox 19"/>
            <p:cNvSpPr txBox="1"/>
            <p:nvPr/>
          </p:nvSpPr>
          <p:spPr>
            <a:xfrm>
              <a:off x="0" y="-66675"/>
              <a:ext cx="2056360" cy="323933"/>
            </a:xfrm>
            <a:prstGeom prst="rect">
              <a:avLst/>
            </a:prstGeom>
          </p:spPr>
          <p:txBody>
            <a:bodyPr lIns="50800" tIns="50800" rIns="50800" bIns="50800" rtlCol="0" anchor="ctr"/>
            <a:lstStyle/>
            <a:p>
              <a:pPr algn="ctr">
                <a:lnSpc>
                  <a:spcPts val="4200"/>
                </a:lnSpc>
              </a:pPr>
              <a:r>
                <a:rPr lang="en-US" sz="3000">
                  <a:solidFill>
                    <a:srgbClr val="FFFFFF"/>
                  </a:solidFill>
                  <a:latin typeface="Raleway Semi-Bold"/>
                </a:rPr>
                <a:t>BACKGROUND SUBTRACTION</a:t>
              </a:r>
            </a:p>
          </p:txBody>
        </p:sp>
      </p:grpSp>
    </p:spTree>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BCDBD3"/>
        </a:solidFill>
        <a:effectLst/>
      </p:bgPr>
    </p:bg>
    <p:spTree>
      <p:nvGrpSpPr>
        <p:cNvPr id="1" name=""/>
        <p:cNvGrpSpPr/>
        <p:nvPr/>
      </p:nvGrpSpPr>
      <p:grpSpPr>
        <a:xfrm>
          <a:off x="0" y="0"/>
          <a:ext cx="0" cy="0"/>
          <a:chOff x="0" y="0"/>
          <a:chExt cx="0" cy="0"/>
        </a:xfrm>
      </p:grpSpPr>
      <p:grpSp>
        <p:nvGrpSpPr>
          <p:cNvPr id="2" name="Group 2"/>
          <p:cNvGrpSpPr/>
          <p:nvPr/>
        </p:nvGrpSpPr>
        <p:grpSpPr>
          <a:xfrm>
            <a:off x="441723" y="379852"/>
            <a:ext cx="17404553" cy="9527296"/>
            <a:chOff x="0" y="0"/>
            <a:chExt cx="23206071" cy="12703061"/>
          </a:xfrm>
        </p:grpSpPr>
        <p:grpSp>
          <p:nvGrpSpPr>
            <p:cNvPr id="3" name="Group 3"/>
            <p:cNvGrpSpPr/>
            <p:nvPr/>
          </p:nvGrpSpPr>
          <p:grpSpPr>
            <a:xfrm>
              <a:off x="0" y="0"/>
              <a:ext cx="23206071" cy="12703061"/>
              <a:chOff x="0" y="0"/>
              <a:chExt cx="4596479" cy="2516124"/>
            </a:xfrm>
          </p:grpSpPr>
          <p:sp>
            <p:nvSpPr>
              <p:cNvPr id="4" name="Freeform 4"/>
              <p:cNvSpPr/>
              <p:nvPr/>
            </p:nvSpPr>
            <p:spPr>
              <a:xfrm>
                <a:off x="0" y="0"/>
                <a:ext cx="4596479" cy="2516124"/>
              </a:xfrm>
              <a:custGeom>
                <a:avLst/>
                <a:gdLst/>
                <a:ahLst/>
                <a:cxnLst/>
                <a:rect l="l" t="t" r="r" b="b"/>
                <a:pathLst>
                  <a:path w="4596479" h="2516124">
                    <a:moveTo>
                      <a:pt x="4517061" y="0"/>
                    </a:moveTo>
                    <a:lnTo>
                      <a:pt x="79418" y="0"/>
                    </a:lnTo>
                    <a:cubicBezTo>
                      <a:pt x="79418" y="43699"/>
                      <a:pt x="44079" y="79418"/>
                      <a:pt x="0" y="79418"/>
                    </a:cubicBezTo>
                    <a:lnTo>
                      <a:pt x="0" y="2436706"/>
                    </a:lnTo>
                    <a:cubicBezTo>
                      <a:pt x="43699" y="2436706"/>
                      <a:pt x="79418" y="2472045"/>
                      <a:pt x="79418" y="2516124"/>
                    </a:cubicBezTo>
                    <a:lnTo>
                      <a:pt x="4517061" y="2516124"/>
                    </a:lnTo>
                    <a:cubicBezTo>
                      <a:pt x="4517061" y="2472425"/>
                      <a:pt x="4552400" y="2436706"/>
                      <a:pt x="4596479" y="2436706"/>
                    </a:cubicBezTo>
                    <a:lnTo>
                      <a:pt x="4596479" y="79418"/>
                    </a:lnTo>
                    <a:cubicBezTo>
                      <a:pt x="4552780" y="79418"/>
                      <a:pt x="4517061" y="44079"/>
                      <a:pt x="4517061" y="0"/>
                    </a:cubicBezTo>
                    <a:close/>
                  </a:path>
                </a:pathLst>
              </a:custGeom>
              <a:solidFill>
                <a:srgbClr val="000000">
                  <a:alpha val="0"/>
                </a:srgbClr>
              </a:solidFill>
              <a:ln w="19050" cap="sq">
                <a:solidFill>
                  <a:srgbClr val="261310"/>
                </a:solidFill>
                <a:prstDash val="solid"/>
                <a:miter/>
              </a:ln>
            </p:spPr>
          </p:sp>
          <p:sp>
            <p:nvSpPr>
              <p:cNvPr id="5" name="TextBox 5"/>
              <p:cNvSpPr txBox="1"/>
              <p:nvPr/>
            </p:nvSpPr>
            <p:spPr>
              <a:xfrm>
                <a:off x="38100" y="-9525"/>
                <a:ext cx="4520279" cy="2487549"/>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170293" y="186017"/>
              <a:ext cx="22836362" cy="12317628"/>
              <a:chOff x="0" y="0"/>
              <a:chExt cx="4596479" cy="2479279"/>
            </a:xfrm>
          </p:grpSpPr>
          <p:sp>
            <p:nvSpPr>
              <p:cNvPr id="7" name="Freeform 7"/>
              <p:cNvSpPr/>
              <p:nvPr/>
            </p:nvSpPr>
            <p:spPr>
              <a:xfrm>
                <a:off x="0" y="0"/>
                <a:ext cx="4596479" cy="2479279"/>
              </a:xfrm>
              <a:custGeom>
                <a:avLst/>
                <a:gdLst/>
                <a:ahLst/>
                <a:cxnLst/>
                <a:rect l="l" t="t" r="r" b="b"/>
                <a:pathLst>
                  <a:path w="4596479" h="2479279">
                    <a:moveTo>
                      <a:pt x="4517061" y="0"/>
                    </a:moveTo>
                    <a:lnTo>
                      <a:pt x="79418" y="0"/>
                    </a:lnTo>
                    <a:cubicBezTo>
                      <a:pt x="79418" y="43699"/>
                      <a:pt x="44079" y="79418"/>
                      <a:pt x="0" y="79418"/>
                    </a:cubicBezTo>
                    <a:lnTo>
                      <a:pt x="0" y="2399861"/>
                    </a:lnTo>
                    <a:cubicBezTo>
                      <a:pt x="43699" y="2399861"/>
                      <a:pt x="79418" y="2435200"/>
                      <a:pt x="79418" y="2479279"/>
                    </a:cubicBezTo>
                    <a:lnTo>
                      <a:pt x="4517061" y="2479279"/>
                    </a:lnTo>
                    <a:cubicBezTo>
                      <a:pt x="4517061" y="2435580"/>
                      <a:pt x="4552400" y="2399861"/>
                      <a:pt x="4596479" y="2399861"/>
                    </a:cubicBezTo>
                    <a:lnTo>
                      <a:pt x="4596479" y="79418"/>
                    </a:lnTo>
                    <a:cubicBezTo>
                      <a:pt x="4552780" y="79418"/>
                      <a:pt x="4517061" y="44079"/>
                      <a:pt x="4517061" y="0"/>
                    </a:cubicBezTo>
                    <a:close/>
                  </a:path>
                </a:pathLst>
              </a:custGeom>
              <a:solidFill>
                <a:srgbClr val="F8F2EC"/>
              </a:solidFill>
            </p:spPr>
          </p:sp>
          <p:sp>
            <p:nvSpPr>
              <p:cNvPr id="8" name="TextBox 8"/>
              <p:cNvSpPr txBox="1"/>
              <p:nvPr/>
            </p:nvSpPr>
            <p:spPr>
              <a:xfrm>
                <a:off x="38100" y="-9525"/>
                <a:ext cx="4520279" cy="2450704"/>
              </a:xfrm>
              <a:prstGeom prst="rect">
                <a:avLst/>
              </a:prstGeom>
            </p:spPr>
            <p:txBody>
              <a:bodyPr lIns="50800" tIns="50800" rIns="50800" bIns="50800" rtlCol="0" anchor="ctr"/>
              <a:lstStyle/>
              <a:p>
                <a:pPr algn="ctr">
                  <a:lnSpc>
                    <a:spcPts val="2659"/>
                  </a:lnSpc>
                </a:pPr>
                <a:endParaRPr/>
              </a:p>
            </p:txBody>
          </p:sp>
        </p:grpSp>
      </p:grpSp>
      <p:sp>
        <p:nvSpPr>
          <p:cNvPr id="9" name="Freeform 9"/>
          <p:cNvSpPr/>
          <p:nvPr/>
        </p:nvSpPr>
        <p:spPr>
          <a:xfrm>
            <a:off x="2427081" y="786498"/>
            <a:ext cx="13079181" cy="8714004"/>
          </a:xfrm>
          <a:custGeom>
            <a:avLst/>
            <a:gdLst/>
            <a:ahLst/>
            <a:cxnLst/>
            <a:rect l="l" t="t" r="r" b="b"/>
            <a:pathLst>
              <a:path w="13079181" h="8714004">
                <a:moveTo>
                  <a:pt x="0" y="0"/>
                </a:moveTo>
                <a:lnTo>
                  <a:pt x="13079181" y="0"/>
                </a:lnTo>
                <a:lnTo>
                  <a:pt x="13079181" y="8714004"/>
                </a:lnTo>
                <a:lnTo>
                  <a:pt x="0" y="8714004"/>
                </a:lnTo>
                <a:lnTo>
                  <a:pt x="0" y="0"/>
                </a:lnTo>
                <a:close/>
              </a:path>
            </a:pathLst>
          </a:custGeom>
          <a:blipFill>
            <a:blip r:embed="rId2">
              <a:alphaModFix amt="19999"/>
            </a:blip>
            <a:stretch>
              <a:fillRect/>
            </a:stretch>
          </a:blipFill>
        </p:spPr>
      </p:sp>
      <p:grpSp>
        <p:nvGrpSpPr>
          <p:cNvPr id="10" name="Group 10"/>
          <p:cNvGrpSpPr/>
          <p:nvPr/>
        </p:nvGrpSpPr>
        <p:grpSpPr>
          <a:xfrm>
            <a:off x="1028700" y="4426334"/>
            <a:ext cx="7807743" cy="976775"/>
            <a:chOff x="0" y="0"/>
            <a:chExt cx="2056360" cy="257258"/>
          </a:xfrm>
        </p:grpSpPr>
        <p:sp>
          <p:nvSpPr>
            <p:cNvPr id="11" name="Freeform 11"/>
            <p:cNvSpPr/>
            <p:nvPr/>
          </p:nvSpPr>
          <p:spPr>
            <a:xfrm>
              <a:off x="0" y="0"/>
              <a:ext cx="2056360" cy="257258"/>
            </a:xfrm>
            <a:custGeom>
              <a:avLst/>
              <a:gdLst/>
              <a:ahLst/>
              <a:cxnLst/>
              <a:rect l="l" t="t" r="r" b="b"/>
              <a:pathLst>
                <a:path w="2056360" h="257258">
                  <a:moveTo>
                    <a:pt x="50570" y="0"/>
                  </a:moveTo>
                  <a:lnTo>
                    <a:pt x="2005790" y="0"/>
                  </a:lnTo>
                  <a:cubicBezTo>
                    <a:pt x="2019202" y="0"/>
                    <a:pt x="2032065" y="5328"/>
                    <a:pt x="2041549" y="14812"/>
                  </a:cubicBezTo>
                  <a:cubicBezTo>
                    <a:pt x="2051032" y="24295"/>
                    <a:pt x="2056360" y="37158"/>
                    <a:pt x="2056360" y="50570"/>
                  </a:cubicBezTo>
                  <a:lnTo>
                    <a:pt x="2056360" y="206688"/>
                  </a:lnTo>
                  <a:cubicBezTo>
                    <a:pt x="2056360" y="234617"/>
                    <a:pt x="2033719" y="257258"/>
                    <a:pt x="2005790" y="257258"/>
                  </a:cubicBezTo>
                  <a:lnTo>
                    <a:pt x="50570" y="257258"/>
                  </a:lnTo>
                  <a:cubicBezTo>
                    <a:pt x="22641" y="257258"/>
                    <a:pt x="0" y="234617"/>
                    <a:pt x="0" y="206688"/>
                  </a:cubicBezTo>
                  <a:lnTo>
                    <a:pt x="0" y="50570"/>
                  </a:lnTo>
                  <a:cubicBezTo>
                    <a:pt x="0" y="22641"/>
                    <a:pt x="22641" y="0"/>
                    <a:pt x="50570" y="0"/>
                  </a:cubicBezTo>
                  <a:close/>
                </a:path>
              </a:pathLst>
            </a:custGeom>
            <a:solidFill>
              <a:srgbClr val="195759"/>
            </a:solidFill>
          </p:spPr>
        </p:sp>
        <p:sp>
          <p:nvSpPr>
            <p:cNvPr id="12" name="TextBox 12"/>
            <p:cNvSpPr txBox="1"/>
            <p:nvPr/>
          </p:nvSpPr>
          <p:spPr>
            <a:xfrm>
              <a:off x="0" y="-66675"/>
              <a:ext cx="2056360" cy="323933"/>
            </a:xfrm>
            <a:prstGeom prst="rect">
              <a:avLst/>
            </a:prstGeom>
          </p:spPr>
          <p:txBody>
            <a:bodyPr lIns="50800" tIns="50800" rIns="50800" bIns="50800" rtlCol="0" anchor="ctr"/>
            <a:lstStyle/>
            <a:p>
              <a:pPr algn="ctr">
                <a:lnSpc>
                  <a:spcPts val="4200"/>
                </a:lnSpc>
              </a:pPr>
              <a:r>
                <a:rPr lang="en-US" sz="3000">
                  <a:solidFill>
                    <a:srgbClr val="FFFFFF"/>
                  </a:solidFill>
                  <a:latin typeface="Raleway Semi-Bold"/>
                </a:rPr>
                <a:t>DEEP LEARNING MODELS</a:t>
              </a:r>
            </a:p>
          </p:txBody>
        </p:sp>
      </p:grpSp>
      <p:sp>
        <p:nvSpPr>
          <p:cNvPr id="13" name="TextBox 13"/>
          <p:cNvSpPr txBox="1"/>
          <p:nvPr/>
        </p:nvSpPr>
        <p:spPr>
          <a:xfrm>
            <a:off x="5220970" y="1038225"/>
            <a:ext cx="7846061" cy="2746666"/>
          </a:xfrm>
          <a:prstGeom prst="rect">
            <a:avLst/>
          </a:prstGeom>
        </p:spPr>
        <p:txBody>
          <a:bodyPr lIns="0" tIns="0" rIns="0" bIns="0" rtlCol="0" anchor="t">
            <a:spAutoFit/>
          </a:bodyPr>
          <a:lstStyle/>
          <a:p>
            <a:pPr algn="ctr">
              <a:lnSpc>
                <a:spcPts val="7183"/>
              </a:lnSpc>
            </a:pPr>
            <a:r>
              <a:rPr lang="en-US" sz="6036">
                <a:solidFill>
                  <a:srgbClr val="261310"/>
                </a:solidFill>
                <a:latin typeface="Grand Cru S Bold"/>
              </a:rPr>
              <a:t>How to convert sign language into text or speech </a:t>
            </a:r>
          </a:p>
        </p:txBody>
      </p:sp>
      <p:grpSp>
        <p:nvGrpSpPr>
          <p:cNvPr id="14" name="Group 14"/>
          <p:cNvGrpSpPr/>
          <p:nvPr/>
        </p:nvGrpSpPr>
        <p:grpSpPr>
          <a:xfrm>
            <a:off x="9451557" y="4426334"/>
            <a:ext cx="7807743" cy="976775"/>
            <a:chOff x="0" y="0"/>
            <a:chExt cx="2056360" cy="257258"/>
          </a:xfrm>
        </p:grpSpPr>
        <p:sp>
          <p:nvSpPr>
            <p:cNvPr id="15" name="Freeform 15"/>
            <p:cNvSpPr/>
            <p:nvPr/>
          </p:nvSpPr>
          <p:spPr>
            <a:xfrm>
              <a:off x="0" y="0"/>
              <a:ext cx="2056360" cy="257258"/>
            </a:xfrm>
            <a:custGeom>
              <a:avLst/>
              <a:gdLst/>
              <a:ahLst/>
              <a:cxnLst/>
              <a:rect l="l" t="t" r="r" b="b"/>
              <a:pathLst>
                <a:path w="2056360" h="257258">
                  <a:moveTo>
                    <a:pt x="50570" y="0"/>
                  </a:moveTo>
                  <a:lnTo>
                    <a:pt x="2005790" y="0"/>
                  </a:lnTo>
                  <a:cubicBezTo>
                    <a:pt x="2019202" y="0"/>
                    <a:pt x="2032065" y="5328"/>
                    <a:pt x="2041549" y="14812"/>
                  </a:cubicBezTo>
                  <a:cubicBezTo>
                    <a:pt x="2051032" y="24295"/>
                    <a:pt x="2056360" y="37158"/>
                    <a:pt x="2056360" y="50570"/>
                  </a:cubicBezTo>
                  <a:lnTo>
                    <a:pt x="2056360" y="206688"/>
                  </a:lnTo>
                  <a:cubicBezTo>
                    <a:pt x="2056360" y="234617"/>
                    <a:pt x="2033719" y="257258"/>
                    <a:pt x="2005790" y="257258"/>
                  </a:cubicBezTo>
                  <a:lnTo>
                    <a:pt x="50570" y="257258"/>
                  </a:lnTo>
                  <a:cubicBezTo>
                    <a:pt x="22641" y="257258"/>
                    <a:pt x="0" y="234617"/>
                    <a:pt x="0" y="206688"/>
                  </a:cubicBezTo>
                  <a:lnTo>
                    <a:pt x="0" y="50570"/>
                  </a:lnTo>
                  <a:cubicBezTo>
                    <a:pt x="0" y="22641"/>
                    <a:pt x="22641" y="0"/>
                    <a:pt x="50570" y="0"/>
                  </a:cubicBezTo>
                  <a:close/>
                </a:path>
              </a:pathLst>
            </a:custGeom>
            <a:solidFill>
              <a:srgbClr val="195759"/>
            </a:solidFill>
          </p:spPr>
        </p:sp>
        <p:sp>
          <p:nvSpPr>
            <p:cNvPr id="16" name="TextBox 16"/>
            <p:cNvSpPr txBox="1"/>
            <p:nvPr/>
          </p:nvSpPr>
          <p:spPr>
            <a:xfrm>
              <a:off x="0" y="-66675"/>
              <a:ext cx="2056360" cy="323933"/>
            </a:xfrm>
            <a:prstGeom prst="rect">
              <a:avLst/>
            </a:prstGeom>
          </p:spPr>
          <p:txBody>
            <a:bodyPr lIns="50800" tIns="50800" rIns="50800" bIns="50800" rtlCol="0" anchor="ctr"/>
            <a:lstStyle/>
            <a:p>
              <a:pPr algn="ctr">
                <a:lnSpc>
                  <a:spcPts val="4200"/>
                </a:lnSpc>
              </a:pPr>
              <a:r>
                <a:rPr lang="en-US" sz="3000">
                  <a:solidFill>
                    <a:srgbClr val="FFFFFF"/>
                  </a:solidFill>
                  <a:latin typeface="Raleway Semi-Bold"/>
                </a:rPr>
                <a:t>FEATURE EXTRACTION</a:t>
              </a:r>
            </a:p>
          </p:txBody>
        </p:sp>
      </p:grpSp>
      <p:grpSp>
        <p:nvGrpSpPr>
          <p:cNvPr id="17" name="Group 17"/>
          <p:cNvGrpSpPr/>
          <p:nvPr/>
        </p:nvGrpSpPr>
        <p:grpSpPr>
          <a:xfrm>
            <a:off x="1158928" y="6041284"/>
            <a:ext cx="7807743" cy="976775"/>
            <a:chOff x="0" y="0"/>
            <a:chExt cx="2056360" cy="257258"/>
          </a:xfrm>
        </p:grpSpPr>
        <p:sp>
          <p:nvSpPr>
            <p:cNvPr id="18" name="Freeform 18"/>
            <p:cNvSpPr/>
            <p:nvPr/>
          </p:nvSpPr>
          <p:spPr>
            <a:xfrm>
              <a:off x="0" y="0"/>
              <a:ext cx="2056360" cy="257258"/>
            </a:xfrm>
            <a:custGeom>
              <a:avLst/>
              <a:gdLst/>
              <a:ahLst/>
              <a:cxnLst/>
              <a:rect l="l" t="t" r="r" b="b"/>
              <a:pathLst>
                <a:path w="2056360" h="257258">
                  <a:moveTo>
                    <a:pt x="50570" y="0"/>
                  </a:moveTo>
                  <a:lnTo>
                    <a:pt x="2005790" y="0"/>
                  </a:lnTo>
                  <a:cubicBezTo>
                    <a:pt x="2019202" y="0"/>
                    <a:pt x="2032065" y="5328"/>
                    <a:pt x="2041549" y="14812"/>
                  </a:cubicBezTo>
                  <a:cubicBezTo>
                    <a:pt x="2051032" y="24295"/>
                    <a:pt x="2056360" y="37158"/>
                    <a:pt x="2056360" y="50570"/>
                  </a:cubicBezTo>
                  <a:lnTo>
                    <a:pt x="2056360" y="206688"/>
                  </a:lnTo>
                  <a:cubicBezTo>
                    <a:pt x="2056360" y="234617"/>
                    <a:pt x="2033719" y="257258"/>
                    <a:pt x="2005790" y="257258"/>
                  </a:cubicBezTo>
                  <a:lnTo>
                    <a:pt x="50570" y="257258"/>
                  </a:lnTo>
                  <a:cubicBezTo>
                    <a:pt x="22641" y="257258"/>
                    <a:pt x="0" y="234617"/>
                    <a:pt x="0" y="206688"/>
                  </a:cubicBezTo>
                  <a:lnTo>
                    <a:pt x="0" y="50570"/>
                  </a:lnTo>
                  <a:cubicBezTo>
                    <a:pt x="0" y="22641"/>
                    <a:pt x="22641" y="0"/>
                    <a:pt x="50570" y="0"/>
                  </a:cubicBezTo>
                  <a:close/>
                </a:path>
              </a:pathLst>
            </a:custGeom>
            <a:solidFill>
              <a:srgbClr val="195759"/>
            </a:solidFill>
          </p:spPr>
        </p:sp>
        <p:sp>
          <p:nvSpPr>
            <p:cNvPr id="19" name="TextBox 19"/>
            <p:cNvSpPr txBox="1"/>
            <p:nvPr/>
          </p:nvSpPr>
          <p:spPr>
            <a:xfrm>
              <a:off x="0" y="-66675"/>
              <a:ext cx="2056360" cy="323933"/>
            </a:xfrm>
            <a:prstGeom prst="rect">
              <a:avLst/>
            </a:prstGeom>
          </p:spPr>
          <p:txBody>
            <a:bodyPr lIns="50800" tIns="50800" rIns="50800" bIns="50800" rtlCol="0" anchor="ctr"/>
            <a:lstStyle/>
            <a:p>
              <a:pPr algn="ctr">
                <a:lnSpc>
                  <a:spcPts val="4200"/>
                </a:lnSpc>
              </a:pPr>
              <a:r>
                <a:rPr lang="en-US" sz="3000">
                  <a:solidFill>
                    <a:srgbClr val="FFFFFF"/>
                  </a:solidFill>
                  <a:latin typeface="Raleway Semi-Bold"/>
                </a:rPr>
                <a:t>BACKGROUND SUBTRACTION</a:t>
              </a:r>
            </a:p>
          </p:txBody>
        </p:sp>
      </p:grpSp>
      <p:grpSp>
        <p:nvGrpSpPr>
          <p:cNvPr id="20" name="Group 20"/>
          <p:cNvGrpSpPr/>
          <p:nvPr/>
        </p:nvGrpSpPr>
        <p:grpSpPr>
          <a:xfrm>
            <a:off x="9451557" y="6041284"/>
            <a:ext cx="7807743" cy="976775"/>
            <a:chOff x="0" y="0"/>
            <a:chExt cx="2056360" cy="257258"/>
          </a:xfrm>
        </p:grpSpPr>
        <p:sp>
          <p:nvSpPr>
            <p:cNvPr id="21" name="Freeform 21"/>
            <p:cNvSpPr/>
            <p:nvPr/>
          </p:nvSpPr>
          <p:spPr>
            <a:xfrm>
              <a:off x="0" y="0"/>
              <a:ext cx="2056360" cy="257258"/>
            </a:xfrm>
            <a:custGeom>
              <a:avLst/>
              <a:gdLst/>
              <a:ahLst/>
              <a:cxnLst/>
              <a:rect l="l" t="t" r="r" b="b"/>
              <a:pathLst>
                <a:path w="2056360" h="257258">
                  <a:moveTo>
                    <a:pt x="50570" y="0"/>
                  </a:moveTo>
                  <a:lnTo>
                    <a:pt x="2005790" y="0"/>
                  </a:lnTo>
                  <a:cubicBezTo>
                    <a:pt x="2019202" y="0"/>
                    <a:pt x="2032065" y="5328"/>
                    <a:pt x="2041549" y="14812"/>
                  </a:cubicBezTo>
                  <a:cubicBezTo>
                    <a:pt x="2051032" y="24295"/>
                    <a:pt x="2056360" y="37158"/>
                    <a:pt x="2056360" y="50570"/>
                  </a:cubicBezTo>
                  <a:lnTo>
                    <a:pt x="2056360" y="206688"/>
                  </a:lnTo>
                  <a:cubicBezTo>
                    <a:pt x="2056360" y="234617"/>
                    <a:pt x="2033719" y="257258"/>
                    <a:pt x="2005790" y="257258"/>
                  </a:cubicBezTo>
                  <a:lnTo>
                    <a:pt x="50570" y="257258"/>
                  </a:lnTo>
                  <a:cubicBezTo>
                    <a:pt x="22641" y="257258"/>
                    <a:pt x="0" y="234617"/>
                    <a:pt x="0" y="206688"/>
                  </a:cubicBezTo>
                  <a:lnTo>
                    <a:pt x="0" y="50570"/>
                  </a:lnTo>
                  <a:cubicBezTo>
                    <a:pt x="0" y="22641"/>
                    <a:pt x="22641" y="0"/>
                    <a:pt x="50570" y="0"/>
                  </a:cubicBezTo>
                  <a:close/>
                </a:path>
              </a:pathLst>
            </a:custGeom>
            <a:solidFill>
              <a:srgbClr val="195759"/>
            </a:solidFill>
          </p:spPr>
        </p:sp>
        <p:sp>
          <p:nvSpPr>
            <p:cNvPr id="22" name="TextBox 22"/>
            <p:cNvSpPr txBox="1"/>
            <p:nvPr/>
          </p:nvSpPr>
          <p:spPr>
            <a:xfrm>
              <a:off x="0" y="-66675"/>
              <a:ext cx="2056360" cy="323933"/>
            </a:xfrm>
            <a:prstGeom prst="rect">
              <a:avLst/>
            </a:prstGeom>
          </p:spPr>
          <p:txBody>
            <a:bodyPr lIns="50800" tIns="50800" rIns="50800" bIns="50800" rtlCol="0" anchor="ctr"/>
            <a:lstStyle/>
            <a:p>
              <a:pPr algn="ctr">
                <a:lnSpc>
                  <a:spcPts val="4200"/>
                </a:lnSpc>
              </a:pPr>
              <a:r>
                <a:rPr lang="en-US" sz="3000">
                  <a:solidFill>
                    <a:srgbClr val="FFFFFF"/>
                  </a:solidFill>
                  <a:latin typeface="Raleway Semi-Bold"/>
                </a:rPr>
                <a:t>3D IMAGE RENDERING</a:t>
              </a:r>
            </a:p>
          </p:txBody>
        </p:sp>
      </p:grpSp>
    </p:spTree>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BCDBD3"/>
        </a:solidFill>
        <a:effectLst/>
      </p:bgPr>
    </p:bg>
    <p:spTree>
      <p:nvGrpSpPr>
        <p:cNvPr id="1" name=""/>
        <p:cNvGrpSpPr/>
        <p:nvPr/>
      </p:nvGrpSpPr>
      <p:grpSpPr>
        <a:xfrm>
          <a:off x="0" y="0"/>
          <a:ext cx="0" cy="0"/>
          <a:chOff x="0" y="0"/>
          <a:chExt cx="0" cy="0"/>
        </a:xfrm>
      </p:grpSpPr>
      <p:grpSp>
        <p:nvGrpSpPr>
          <p:cNvPr id="2" name="Group 2"/>
          <p:cNvGrpSpPr/>
          <p:nvPr/>
        </p:nvGrpSpPr>
        <p:grpSpPr>
          <a:xfrm>
            <a:off x="441723" y="379852"/>
            <a:ext cx="17404553" cy="9527296"/>
            <a:chOff x="0" y="0"/>
            <a:chExt cx="23206071" cy="12703061"/>
          </a:xfrm>
        </p:grpSpPr>
        <p:grpSp>
          <p:nvGrpSpPr>
            <p:cNvPr id="3" name="Group 3"/>
            <p:cNvGrpSpPr/>
            <p:nvPr/>
          </p:nvGrpSpPr>
          <p:grpSpPr>
            <a:xfrm>
              <a:off x="0" y="0"/>
              <a:ext cx="23206071" cy="12703061"/>
              <a:chOff x="0" y="0"/>
              <a:chExt cx="4596479" cy="2516124"/>
            </a:xfrm>
          </p:grpSpPr>
          <p:sp>
            <p:nvSpPr>
              <p:cNvPr id="4" name="Freeform 4"/>
              <p:cNvSpPr/>
              <p:nvPr/>
            </p:nvSpPr>
            <p:spPr>
              <a:xfrm>
                <a:off x="0" y="0"/>
                <a:ext cx="4596479" cy="2516124"/>
              </a:xfrm>
              <a:custGeom>
                <a:avLst/>
                <a:gdLst/>
                <a:ahLst/>
                <a:cxnLst/>
                <a:rect l="l" t="t" r="r" b="b"/>
                <a:pathLst>
                  <a:path w="4596479" h="2516124">
                    <a:moveTo>
                      <a:pt x="4517061" y="0"/>
                    </a:moveTo>
                    <a:lnTo>
                      <a:pt x="79418" y="0"/>
                    </a:lnTo>
                    <a:cubicBezTo>
                      <a:pt x="79418" y="43699"/>
                      <a:pt x="44079" y="79418"/>
                      <a:pt x="0" y="79418"/>
                    </a:cubicBezTo>
                    <a:lnTo>
                      <a:pt x="0" y="2436706"/>
                    </a:lnTo>
                    <a:cubicBezTo>
                      <a:pt x="43699" y="2436706"/>
                      <a:pt x="79418" y="2472045"/>
                      <a:pt x="79418" y="2516124"/>
                    </a:cubicBezTo>
                    <a:lnTo>
                      <a:pt x="4517061" y="2516124"/>
                    </a:lnTo>
                    <a:cubicBezTo>
                      <a:pt x="4517061" y="2472425"/>
                      <a:pt x="4552400" y="2436706"/>
                      <a:pt x="4596479" y="2436706"/>
                    </a:cubicBezTo>
                    <a:lnTo>
                      <a:pt x="4596479" y="79418"/>
                    </a:lnTo>
                    <a:cubicBezTo>
                      <a:pt x="4552780" y="79418"/>
                      <a:pt x="4517061" y="44079"/>
                      <a:pt x="4517061" y="0"/>
                    </a:cubicBezTo>
                    <a:close/>
                  </a:path>
                </a:pathLst>
              </a:custGeom>
              <a:solidFill>
                <a:srgbClr val="000000">
                  <a:alpha val="0"/>
                </a:srgbClr>
              </a:solidFill>
              <a:ln w="19050" cap="sq">
                <a:solidFill>
                  <a:srgbClr val="261310"/>
                </a:solidFill>
                <a:prstDash val="solid"/>
                <a:miter/>
              </a:ln>
            </p:spPr>
          </p:sp>
          <p:sp>
            <p:nvSpPr>
              <p:cNvPr id="5" name="TextBox 5"/>
              <p:cNvSpPr txBox="1"/>
              <p:nvPr/>
            </p:nvSpPr>
            <p:spPr>
              <a:xfrm>
                <a:off x="38100" y="-9525"/>
                <a:ext cx="4520279" cy="2487549"/>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170293" y="186017"/>
              <a:ext cx="22836362" cy="12317628"/>
              <a:chOff x="0" y="0"/>
              <a:chExt cx="4596479" cy="2479279"/>
            </a:xfrm>
          </p:grpSpPr>
          <p:sp>
            <p:nvSpPr>
              <p:cNvPr id="7" name="Freeform 7"/>
              <p:cNvSpPr/>
              <p:nvPr/>
            </p:nvSpPr>
            <p:spPr>
              <a:xfrm>
                <a:off x="0" y="0"/>
                <a:ext cx="4596479" cy="2479279"/>
              </a:xfrm>
              <a:custGeom>
                <a:avLst/>
                <a:gdLst/>
                <a:ahLst/>
                <a:cxnLst/>
                <a:rect l="l" t="t" r="r" b="b"/>
                <a:pathLst>
                  <a:path w="4596479" h="2479279">
                    <a:moveTo>
                      <a:pt x="4517061" y="0"/>
                    </a:moveTo>
                    <a:lnTo>
                      <a:pt x="79418" y="0"/>
                    </a:lnTo>
                    <a:cubicBezTo>
                      <a:pt x="79418" y="43699"/>
                      <a:pt x="44079" y="79418"/>
                      <a:pt x="0" y="79418"/>
                    </a:cubicBezTo>
                    <a:lnTo>
                      <a:pt x="0" y="2399861"/>
                    </a:lnTo>
                    <a:cubicBezTo>
                      <a:pt x="43699" y="2399861"/>
                      <a:pt x="79418" y="2435200"/>
                      <a:pt x="79418" y="2479279"/>
                    </a:cubicBezTo>
                    <a:lnTo>
                      <a:pt x="4517061" y="2479279"/>
                    </a:lnTo>
                    <a:cubicBezTo>
                      <a:pt x="4517061" y="2435580"/>
                      <a:pt x="4552400" y="2399861"/>
                      <a:pt x="4596479" y="2399861"/>
                    </a:cubicBezTo>
                    <a:lnTo>
                      <a:pt x="4596479" y="79418"/>
                    </a:lnTo>
                    <a:cubicBezTo>
                      <a:pt x="4552780" y="79418"/>
                      <a:pt x="4517061" y="44079"/>
                      <a:pt x="4517061" y="0"/>
                    </a:cubicBezTo>
                    <a:close/>
                  </a:path>
                </a:pathLst>
              </a:custGeom>
              <a:solidFill>
                <a:srgbClr val="F8F2EC"/>
              </a:solidFill>
            </p:spPr>
          </p:sp>
          <p:sp>
            <p:nvSpPr>
              <p:cNvPr id="8" name="TextBox 8"/>
              <p:cNvSpPr txBox="1"/>
              <p:nvPr/>
            </p:nvSpPr>
            <p:spPr>
              <a:xfrm>
                <a:off x="38100" y="-9525"/>
                <a:ext cx="4520279" cy="2450704"/>
              </a:xfrm>
              <a:prstGeom prst="rect">
                <a:avLst/>
              </a:prstGeom>
            </p:spPr>
            <p:txBody>
              <a:bodyPr lIns="50800" tIns="50800" rIns="50800" bIns="50800" rtlCol="0" anchor="ctr"/>
              <a:lstStyle/>
              <a:p>
                <a:pPr algn="ctr">
                  <a:lnSpc>
                    <a:spcPts val="2659"/>
                  </a:lnSpc>
                </a:pPr>
                <a:endParaRPr/>
              </a:p>
            </p:txBody>
          </p:sp>
        </p:grpSp>
      </p:grpSp>
      <p:sp>
        <p:nvSpPr>
          <p:cNvPr id="9" name="Freeform 9"/>
          <p:cNvSpPr/>
          <p:nvPr/>
        </p:nvSpPr>
        <p:spPr>
          <a:xfrm>
            <a:off x="2427081" y="786498"/>
            <a:ext cx="13079181" cy="8714004"/>
          </a:xfrm>
          <a:custGeom>
            <a:avLst/>
            <a:gdLst/>
            <a:ahLst/>
            <a:cxnLst/>
            <a:rect l="l" t="t" r="r" b="b"/>
            <a:pathLst>
              <a:path w="13079181" h="8714004">
                <a:moveTo>
                  <a:pt x="0" y="0"/>
                </a:moveTo>
                <a:lnTo>
                  <a:pt x="13079181" y="0"/>
                </a:lnTo>
                <a:lnTo>
                  <a:pt x="13079181" y="8714004"/>
                </a:lnTo>
                <a:lnTo>
                  <a:pt x="0" y="8714004"/>
                </a:lnTo>
                <a:lnTo>
                  <a:pt x="0" y="0"/>
                </a:lnTo>
                <a:close/>
              </a:path>
            </a:pathLst>
          </a:custGeom>
          <a:blipFill>
            <a:blip r:embed="rId2">
              <a:alphaModFix amt="19999"/>
            </a:blip>
            <a:stretch>
              <a:fillRect/>
            </a:stretch>
          </a:blipFill>
        </p:spPr>
      </p:sp>
      <p:grpSp>
        <p:nvGrpSpPr>
          <p:cNvPr id="10" name="Group 10"/>
          <p:cNvGrpSpPr/>
          <p:nvPr/>
        </p:nvGrpSpPr>
        <p:grpSpPr>
          <a:xfrm>
            <a:off x="1028700" y="4426334"/>
            <a:ext cx="7807743" cy="976775"/>
            <a:chOff x="0" y="0"/>
            <a:chExt cx="2056360" cy="257258"/>
          </a:xfrm>
        </p:grpSpPr>
        <p:sp>
          <p:nvSpPr>
            <p:cNvPr id="11" name="Freeform 11"/>
            <p:cNvSpPr/>
            <p:nvPr/>
          </p:nvSpPr>
          <p:spPr>
            <a:xfrm>
              <a:off x="0" y="0"/>
              <a:ext cx="2056360" cy="257258"/>
            </a:xfrm>
            <a:custGeom>
              <a:avLst/>
              <a:gdLst/>
              <a:ahLst/>
              <a:cxnLst/>
              <a:rect l="l" t="t" r="r" b="b"/>
              <a:pathLst>
                <a:path w="2056360" h="257258">
                  <a:moveTo>
                    <a:pt x="50570" y="0"/>
                  </a:moveTo>
                  <a:lnTo>
                    <a:pt x="2005790" y="0"/>
                  </a:lnTo>
                  <a:cubicBezTo>
                    <a:pt x="2019202" y="0"/>
                    <a:pt x="2032065" y="5328"/>
                    <a:pt x="2041549" y="14812"/>
                  </a:cubicBezTo>
                  <a:cubicBezTo>
                    <a:pt x="2051032" y="24295"/>
                    <a:pt x="2056360" y="37158"/>
                    <a:pt x="2056360" y="50570"/>
                  </a:cubicBezTo>
                  <a:lnTo>
                    <a:pt x="2056360" y="206688"/>
                  </a:lnTo>
                  <a:cubicBezTo>
                    <a:pt x="2056360" y="234617"/>
                    <a:pt x="2033719" y="257258"/>
                    <a:pt x="2005790" y="257258"/>
                  </a:cubicBezTo>
                  <a:lnTo>
                    <a:pt x="50570" y="257258"/>
                  </a:lnTo>
                  <a:cubicBezTo>
                    <a:pt x="22641" y="257258"/>
                    <a:pt x="0" y="234617"/>
                    <a:pt x="0" y="206688"/>
                  </a:cubicBezTo>
                  <a:lnTo>
                    <a:pt x="0" y="50570"/>
                  </a:lnTo>
                  <a:cubicBezTo>
                    <a:pt x="0" y="22641"/>
                    <a:pt x="22641" y="0"/>
                    <a:pt x="50570" y="0"/>
                  </a:cubicBezTo>
                  <a:close/>
                </a:path>
              </a:pathLst>
            </a:custGeom>
            <a:solidFill>
              <a:srgbClr val="195759"/>
            </a:solidFill>
          </p:spPr>
        </p:sp>
        <p:sp>
          <p:nvSpPr>
            <p:cNvPr id="12" name="TextBox 12"/>
            <p:cNvSpPr txBox="1"/>
            <p:nvPr/>
          </p:nvSpPr>
          <p:spPr>
            <a:xfrm>
              <a:off x="0" y="-66675"/>
              <a:ext cx="2056360" cy="323933"/>
            </a:xfrm>
            <a:prstGeom prst="rect">
              <a:avLst/>
            </a:prstGeom>
          </p:spPr>
          <p:txBody>
            <a:bodyPr lIns="50800" tIns="50800" rIns="50800" bIns="50800" rtlCol="0" anchor="ctr"/>
            <a:lstStyle/>
            <a:p>
              <a:pPr algn="ctr">
                <a:lnSpc>
                  <a:spcPts val="4200"/>
                </a:lnSpc>
              </a:pPr>
              <a:r>
                <a:rPr lang="en-US" sz="3000">
                  <a:solidFill>
                    <a:srgbClr val="FFFFFF"/>
                  </a:solidFill>
                  <a:latin typeface="Raleway Semi-Bold"/>
                </a:rPr>
                <a:t>DEEP LEARNING MODELS</a:t>
              </a:r>
            </a:p>
          </p:txBody>
        </p:sp>
      </p:grpSp>
      <p:sp>
        <p:nvSpPr>
          <p:cNvPr id="13" name="TextBox 13"/>
          <p:cNvSpPr txBox="1"/>
          <p:nvPr/>
        </p:nvSpPr>
        <p:spPr>
          <a:xfrm>
            <a:off x="5220970" y="1038225"/>
            <a:ext cx="7846061" cy="2746666"/>
          </a:xfrm>
          <a:prstGeom prst="rect">
            <a:avLst/>
          </a:prstGeom>
        </p:spPr>
        <p:txBody>
          <a:bodyPr lIns="0" tIns="0" rIns="0" bIns="0" rtlCol="0" anchor="t">
            <a:spAutoFit/>
          </a:bodyPr>
          <a:lstStyle/>
          <a:p>
            <a:pPr algn="ctr">
              <a:lnSpc>
                <a:spcPts val="7183"/>
              </a:lnSpc>
            </a:pPr>
            <a:r>
              <a:rPr lang="en-US" sz="6036">
                <a:solidFill>
                  <a:srgbClr val="261310"/>
                </a:solidFill>
                <a:latin typeface="Grand Cru S Bold"/>
              </a:rPr>
              <a:t>How to convert sign language into text or speech </a:t>
            </a:r>
          </a:p>
        </p:txBody>
      </p:sp>
      <p:grpSp>
        <p:nvGrpSpPr>
          <p:cNvPr id="14" name="Group 14"/>
          <p:cNvGrpSpPr/>
          <p:nvPr/>
        </p:nvGrpSpPr>
        <p:grpSpPr>
          <a:xfrm>
            <a:off x="9451557" y="4426334"/>
            <a:ext cx="7807743" cy="976775"/>
            <a:chOff x="0" y="0"/>
            <a:chExt cx="2056360" cy="257258"/>
          </a:xfrm>
        </p:grpSpPr>
        <p:sp>
          <p:nvSpPr>
            <p:cNvPr id="15" name="Freeform 15"/>
            <p:cNvSpPr/>
            <p:nvPr/>
          </p:nvSpPr>
          <p:spPr>
            <a:xfrm>
              <a:off x="0" y="0"/>
              <a:ext cx="2056360" cy="257258"/>
            </a:xfrm>
            <a:custGeom>
              <a:avLst/>
              <a:gdLst/>
              <a:ahLst/>
              <a:cxnLst/>
              <a:rect l="l" t="t" r="r" b="b"/>
              <a:pathLst>
                <a:path w="2056360" h="257258">
                  <a:moveTo>
                    <a:pt x="50570" y="0"/>
                  </a:moveTo>
                  <a:lnTo>
                    <a:pt x="2005790" y="0"/>
                  </a:lnTo>
                  <a:cubicBezTo>
                    <a:pt x="2019202" y="0"/>
                    <a:pt x="2032065" y="5328"/>
                    <a:pt x="2041549" y="14812"/>
                  </a:cubicBezTo>
                  <a:cubicBezTo>
                    <a:pt x="2051032" y="24295"/>
                    <a:pt x="2056360" y="37158"/>
                    <a:pt x="2056360" y="50570"/>
                  </a:cubicBezTo>
                  <a:lnTo>
                    <a:pt x="2056360" y="206688"/>
                  </a:lnTo>
                  <a:cubicBezTo>
                    <a:pt x="2056360" y="234617"/>
                    <a:pt x="2033719" y="257258"/>
                    <a:pt x="2005790" y="257258"/>
                  </a:cubicBezTo>
                  <a:lnTo>
                    <a:pt x="50570" y="257258"/>
                  </a:lnTo>
                  <a:cubicBezTo>
                    <a:pt x="22641" y="257258"/>
                    <a:pt x="0" y="234617"/>
                    <a:pt x="0" y="206688"/>
                  </a:cubicBezTo>
                  <a:lnTo>
                    <a:pt x="0" y="50570"/>
                  </a:lnTo>
                  <a:cubicBezTo>
                    <a:pt x="0" y="22641"/>
                    <a:pt x="22641" y="0"/>
                    <a:pt x="50570" y="0"/>
                  </a:cubicBezTo>
                  <a:close/>
                </a:path>
              </a:pathLst>
            </a:custGeom>
            <a:solidFill>
              <a:srgbClr val="195759"/>
            </a:solidFill>
          </p:spPr>
        </p:sp>
        <p:sp>
          <p:nvSpPr>
            <p:cNvPr id="16" name="TextBox 16"/>
            <p:cNvSpPr txBox="1"/>
            <p:nvPr/>
          </p:nvSpPr>
          <p:spPr>
            <a:xfrm>
              <a:off x="0" y="-66675"/>
              <a:ext cx="2056360" cy="323933"/>
            </a:xfrm>
            <a:prstGeom prst="rect">
              <a:avLst/>
            </a:prstGeom>
          </p:spPr>
          <p:txBody>
            <a:bodyPr lIns="50800" tIns="50800" rIns="50800" bIns="50800" rtlCol="0" anchor="ctr"/>
            <a:lstStyle/>
            <a:p>
              <a:pPr algn="ctr">
                <a:lnSpc>
                  <a:spcPts val="4200"/>
                </a:lnSpc>
              </a:pPr>
              <a:r>
                <a:rPr lang="en-US" sz="3000">
                  <a:solidFill>
                    <a:srgbClr val="FFFFFF"/>
                  </a:solidFill>
                  <a:latin typeface="Raleway Semi-Bold"/>
                </a:rPr>
                <a:t>FEATURE EXTRACTION</a:t>
              </a:r>
            </a:p>
          </p:txBody>
        </p:sp>
      </p:grpSp>
      <p:grpSp>
        <p:nvGrpSpPr>
          <p:cNvPr id="17" name="Group 17"/>
          <p:cNvGrpSpPr/>
          <p:nvPr/>
        </p:nvGrpSpPr>
        <p:grpSpPr>
          <a:xfrm>
            <a:off x="1158928" y="6041284"/>
            <a:ext cx="7807743" cy="976775"/>
            <a:chOff x="0" y="0"/>
            <a:chExt cx="2056360" cy="257258"/>
          </a:xfrm>
        </p:grpSpPr>
        <p:sp>
          <p:nvSpPr>
            <p:cNvPr id="18" name="Freeform 18"/>
            <p:cNvSpPr/>
            <p:nvPr/>
          </p:nvSpPr>
          <p:spPr>
            <a:xfrm>
              <a:off x="0" y="0"/>
              <a:ext cx="2056360" cy="257258"/>
            </a:xfrm>
            <a:custGeom>
              <a:avLst/>
              <a:gdLst/>
              <a:ahLst/>
              <a:cxnLst/>
              <a:rect l="l" t="t" r="r" b="b"/>
              <a:pathLst>
                <a:path w="2056360" h="257258">
                  <a:moveTo>
                    <a:pt x="50570" y="0"/>
                  </a:moveTo>
                  <a:lnTo>
                    <a:pt x="2005790" y="0"/>
                  </a:lnTo>
                  <a:cubicBezTo>
                    <a:pt x="2019202" y="0"/>
                    <a:pt x="2032065" y="5328"/>
                    <a:pt x="2041549" y="14812"/>
                  </a:cubicBezTo>
                  <a:cubicBezTo>
                    <a:pt x="2051032" y="24295"/>
                    <a:pt x="2056360" y="37158"/>
                    <a:pt x="2056360" y="50570"/>
                  </a:cubicBezTo>
                  <a:lnTo>
                    <a:pt x="2056360" y="206688"/>
                  </a:lnTo>
                  <a:cubicBezTo>
                    <a:pt x="2056360" y="234617"/>
                    <a:pt x="2033719" y="257258"/>
                    <a:pt x="2005790" y="257258"/>
                  </a:cubicBezTo>
                  <a:lnTo>
                    <a:pt x="50570" y="257258"/>
                  </a:lnTo>
                  <a:cubicBezTo>
                    <a:pt x="22641" y="257258"/>
                    <a:pt x="0" y="234617"/>
                    <a:pt x="0" y="206688"/>
                  </a:cubicBezTo>
                  <a:lnTo>
                    <a:pt x="0" y="50570"/>
                  </a:lnTo>
                  <a:cubicBezTo>
                    <a:pt x="0" y="22641"/>
                    <a:pt x="22641" y="0"/>
                    <a:pt x="50570" y="0"/>
                  </a:cubicBezTo>
                  <a:close/>
                </a:path>
              </a:pathLst>
            </a:custGeom>
            <a:solidFill>
              <a:srgbClr val="195759"/>
            </a:solidFill>
          </p:spPr>
        </p:sp>
        <p:sp>
          <p:nvSpPr>
            <p:cNvPr id="19" name="TextBox 19"/>
            <p:cNvSpPr txBox="1"/>
            <p:nvPr/>
          </p:nvSpPr>
          <p:spPr>
            <a:xfrm>
              <a:off x="0" y="-66675"/>
              <a:ext cx="2056360" cy="323933"/>
            </a:xfrm>
            <a:prstGeom prst="rect">
              <a:avLst/>
            </a:prstGeom>
          </p:spPr>
          <p:txBody>
            <a:bodyPr lIns="50800" tIns="50800" rIns="50800" bIns="50800" rtlCol="0" anchor="ctr"/>
            <a:lstStyle/>
            <a:p>
              <a:pPr algn="ctr">
                <a:lnSpc>
                  <a:spcPts val="4200"/>
                </a:lnSpc>
              </a:pPr>
              <a:r>
                <a:rPr lang="en-US" sz="3000">
                  <a:solidFill>
                    <a:srgbClr val="FFFFFF"/>
                  </a:solidFill>
                  <a:latin typeface="Raleway Semi-Bold"/>
                </a:rPr>
                <a:t>BACKGROUND SUBTRACTION</a:t>
              </a:r>
            </a:p>
          </p:txBody>
        </p:sp>
      </p:grpSp>
      <p:grpSp>
        <p:nvGrpSpPr>
          <p:cNvPr id="20" name="Group 20"/>
          <p:cNvGrpSpPr/>
          <p:nvPr/>
        </p:nvGrpSpPr>
        <p:grpSpPr>
          <a:xfrm>
            <a:off x="9451557" y="6041284"/>
            <a:ext cx="7807743" cy="976775"/>
            <a:chOff x="0" y="0"/>
            <a:chExt cx="2056360" cy="257258"/>
          </a:xfrm>
        </p:grpSpPr>
        <p:sp>
          <p:nvSpPr>
            <p:cNvPr id="21" name="Freeform 21"/>
            <p:cNvSpPr/>
            <p:nvPr/>
          </p:nvSpPr>
          <p:spPr>
            <a:xfrm>
              <a:off x="0" y="0"/>
              <a:ext cx="2056360" cy="257258"/>
            </a:xfrm>
            <a:custGeom>
              <a:avLst/>
              <a:gdLst/>
              <a:ahLst/>
              <a:cxnLst/>
              <a:rect l="l" t="t" r="r" b="b"/>
              <a:pathLst>
                <a:path w="2056360" h="257258">
                  <a:moveTo>
                    <a:pt x="50570" y="0"/>
                  </a:moveTo>
                  <a:lnTo>
                    <a:pt x="2005790" y="0"/>
                  </a:lnTo>
                  <a:cubicBezTo>
                    <a:pt x="2019202" y="0"/>
                    <a:pt x="2032065" y="5328"/>
                    <a:pt x="2041549" y="14812"/>
                  </a:cubicBezTo>
                  <a:cubicBezTo>
                    <a:pt x="2051032" y="24295"/>
                    <a:pt x="2056360" y="37158"/>
                    <a:pt x="2056360" y="50570"/>
                  </a:cubicBezTo>
                  <a:lnTo>
                    <a:pt x="2056360" y="206688"/>
                  </a:lnTo>
                  <a:cubicBezTo>
                    <a:pt x="2056360" y="234617"/>
                    <a:pt x="2033719" y="257258"/>
                    <a:pt x="2005790" y="257258"/>
                  </a:cubicBezTo>
                  <a:lnTo>
                    <a:pt x="50570" y="257258"/>
                  </a:lnTo>
                  <a:cubicBezTo>
                    <a:pt x="22641" y="257258"/>
                    <a:pt x="0" y="234617"/>
                    <a:pt x="0" y="206688"/>
                  </a:cubicBezTo>
                  <a:lnTo>
                    <a:pt x="0" y="50570"/>
                  </a:lnTo>
                  <a:cubicBezTo>
                    <a:pt x="0" y="22641"/>
                    <a:pt x="22641" y="0"/>
                    <a:pt x="50570" y="0"/>
                  </a:cubicBezTo>
                  <a:close/>
                </a:path>
              </a:pathLst>
            </a:custGeom>
            <a:solidFill>
              <a:srgbClr val="195759"/>
            </a:solidFill>
          </p:spPr>
        </p:sp>
        <p:sp>
          <p:nvSpPr>
            <p:cNvPr id="22" name="TextBox 22"/>
            <p:cNvSpPr txBox="1"/>
            <p:nvPr/>
          </p:nvSpPr>
          <p:spPr>
            <a:xfrm>
              <a:off x="0" y="-66675"/>
              <a:ext cx="2056360" cy="323933"/>
            </a:xfrm>
            <a:prstGeom prst="rect">
              <a:avLst/>
            </a:prstGeom>
          </p:spPr>
          <p:txBody>
            <a:bodyPr lIns="50800" tIns="50800" rIns="50800" bIns="50800" rtlCol="0" anchor="ctr"/>
            <a:lstStyle/>
            <a:p>
              <a:pPr algn="ctr">
                <a:lnSpc>
                  <a:spcPts val="4200"/>
                </a:lnSpc>
              </a:pPr>
              <a:r>
                <a:rPr lang="en-US" sz="3000">
                  <a:solidFill>
                    <a:srgbClr val="FFFFFF"/>
                  </a:solidFill>
                  <a:latin typeface="Raleway Semi-Bold"/>
                </a:rPr>
                <a:t>3D IMAGE RENDERING</a:t>
              </a:r>
            </a:p>
          </p:txBody>
        </p:sp>
      </p:grpSp>
      <p:grpSp>
        <p:nvGrpSpPr>
          <p:cNvPr id="23" name="Group 23"/>
          <p:cNvGrpSpPr/>
          <p:nvPr/>
        </p:nvGrpSpPr>
        <p:grpSpPr>
          <a:xfrm>
            <a:off x="5259287" y="7656234"/>
            <a:ext cx="7807743" cy="976775"/>
            <a:chOff x="0" y="0"/>
            <a:chExt cx="2056360" cy="257258"/>
          </a:xfrm>
        </p:grpSpPr>
        <p:sp>
          <p:nvSpPr>
            <p:cNvPr id="24" name="Freeform 24"/>
            <p:cNvSpPr/>
            <p:nvPr/>
          </p:nvSpPr>
          <p:spPr>
            <a:xfrm>
              <a:off x="0" y="0"/>
              <a:ext cx="2056360" cy="257258"/>
            </a:xfrm>
            <a:custGeom>
              <a:avLst/>
              <a:gdLst/>
              <a:ahLst/>
              <a:cxnLst/>
              <a:rect l="l" t="t" r="r" b="b"/>
              <a:pathLst>
                <a:path w="2056360" h="257258">
                  <a:moveTo>
                    <a:pt x="50570" y="0"/>
                  </a:moveTo>
                  <a:lnTo>
                    <a:pt x="2005790" y="0"/>
                  </a:lnTo>
                  <a:cubicBezTo>
                    <a:pt x="2019202" y="0"/>
                    <a:pt x="2032065" y="5328"/>
                    <a:pt x="2041549" y="14812"/>
                  </a:cubicBezTo>
                  <a:cubicBezTo>
                    <a:pt x="2051032" y="24295"/>
                    <a:pt x="2056360" y="37158"/>
                    <a:pt x="2056360" y="50570"/>
                  </a:cubicBezTo>
                  <a:lnTo>
                    <a:pt x="2056360" y="206688"/>
                  </a:lnTo>
                  <a:cubicBezTo>
                    <a:pt x="2056360" y="234617"/>
                    <a:pt x="2033719" y="257258"/>
                    <a:pt x="2005790" y="257258"/>
                  </a:cubicBezTo>
                  <a:lnTo>
                    <a:pt x="50570" y="257258"/>
                  </a:lnTo>
                  <a:cubicBezTo>
                    <a:pt x="22641" y="257258"/>
                    <a:pt x="0" y="234617"/>
                    <a:pt x="0" y="206688"/>
                  </a:cubicBezTo>
                  <a:lnTo>
                    <a:pt x="0" y="50570"/>
                  </a:lnTo>
                  <a:cubicBezTo>
                    <a:pt x="0" y="22641"/>
                    <a:pt x="22641" y="0"/>
                    <a:pt x="50570" y="0"/>
                  </a:cubicBezTo>
                  <a:close/>
                </a:path>
              </a:pathLst>
            </a:custGeom>
            <a:solidFill>
              <a:srgbClr val="195759"/>
            </a:solidFill>
          </p:spPr>
        </p:sp>
        <p:sp>
          <p:nvSpPr>
            <p:cNvPr id="25" name="TextBox 25"/>
            <p:cNvSpPr txBox="1"/>
            <p:nvPr/>
          </p:nvSpPr>
          <p:spPr>
            <a:xfrm>
              <a:off x="0" y="-66675"/>
              <a:ext cx="2056360" cy="323933"/>
            </a:xfrm>
            <a:prstGeom prst="rect">
              <a:avLst/>
            </a:prstGeom>
          </p:spPr>
          <p:txBody>
            <a:bodyPr lIns="50800" tIns="50800" rIns="50800" bIns="50800" rtlCol="0" anchor="ctr"/>
            <a:lstStyle/>
            <a:p>
              <a:pPr algn="ctr">
                <a:lnSpc>
                  <a:spcPts val="4200"/>
                </a:lnSpc>
              </a:pPr>
              <a:r>
                <a:rPr lang="en-US" sz="3000">
                  <a:solidFill>
                    <a:srgbClr val="FFFFFF"/>
                  </a:solidFill>
                  <a:latin typeface="Raleway Semi-Bold"/>
                </a:rPr>
                <a:t>GESTURE RECOGNITION API’s</a:t>
              </a:r>
            </a:p>
          </p:txBody>
        </p:sp>
      </p:grpSp>
    </p:spTree>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BCDBD3"/>
        </a:solidFill>
        <a:effectLst/>
      </p:bgPr>
    </p:bg>
    <p:spTree>
      <p:nvGrpSpPr>
        <p:cNvPr id="1" name=""/>
        <p:cNvGrpSpPr/>
        <p:nvPr/>
      </p:nvGrpSpPr>
      <p:grpSpPr>
        <a:xfrm>
          <a:off x="0" y="0"/>
          <a:ext cx="0" cy="0"/>
          <a:chOff x="0" y="0"/>
          <a:chExt cx="0" cy="0"/>
        </a:xfrm>
      </p:grpSpPr>
      <p:grpSp>
        <p:nvGrpSpPr>
          <p:cNvPr id="2" name="Group 2"/>
          <p:cNvGrpSpPr/>
          <p:nvPr/>
        </p:nvGrpSpPr>
        <p:grpSpPr>
          <a:xfrm>
            <a:off x="441723" y="379852"/>
            <a:ext cx="17404553" cy="9527296"/>
            <a:chOff x="0" y="0"/>
            <a:chExt cx="23206071" cy="12703061"/>
          </a:xfrm>
        </p:grpSpPr>
        <p:grpSp>
          <p:nvGrpSpPr>
            <p:cNvPr id="3" name="Group 3"/>
            <p:cNvGrpSpPr/>
            <p:nvPr/>
          </p:nvGrpSpPr>
          <p:grpSpPr>
            <a:xfrm>
              <a:off x="0" y="0"/>
              <a:ext cx="23206071" cy="12703061"/>
              <a:chOff x="0" y="0"/>
              <a:chExt cx="4596479" cy="2516124"/>
            </a:xfrm>
          </p:grpSpPr>
          <p:sp>
            <p:nvSpPr>
              <p:cNvPr id="4" name="Freeform 4"/>
              <p:cNvSpPr/>
              <p:nvPr/>
            </p:nvSpPr>
            <p:spPr>
              <a:xfrm>
                <a:off x="0" y="0"/>
                <a:ext cx="4596479" cy="2516124"/>
              </a:xfrm>
              <a:custGeom>
                <a:avLst/>
                <a:gdLst/>
                <a:ahLst/>
                <a:cxnLst/>
                <a:rect l="l" t="t" r="r" b="b"/>
                <a:pathLst>
                  <a:path w="4596479" h="2516124">
                    <a:moveTo>
                      <a:pt x="4517061" y="0"/>
                    </a:moveTo>
                    <a:lnTo>
                      <a:pt x="79418" y="0"/>
                    </a:lnTo>
                    <a:cubicBezTo>
                      <a:pt x="79418" y="43699"/>
                      <a:pt x="44079" y="79418"/>
                      <a:pt x="0" y="79418"/>
                    </a:cubicBezTo>
                    <a:lnTo>
                      <a:pt x="0" y="2436706"/>
                    </a:lnTo>
                    <a:cubicBezTo>
                      <a:pt x="43699" y="2436706"/>
                      <a:pt x="79418" y="2472045"/>
                      <a:pt x="79418" y="2516124"/>
                    </a:cubicBezTo>
                    <a:lnTo>
                      <a:pt x="4517061" y="2516124"/>
                    </a:lnTo>
                    <a:cubicBezTo>
                      <a:pt x="4517061" y="2472425"/>
                      <a:pt x="4552400" y="2436706"/>
                      <a:pt x="4596479" y="2436706"/>
                    </a:cubicBezTo>
                    <a:lnTo>
                      <a:pt x="4596479" y="79418"/>
                    </a:lnTo>
                    <a:cubicBezTo>
                      <a:pt x="4552780" y="79418"/>
                      <a:pt x="4517061" y="44079"/>
                      <a:pt x="4517061" y="0"/>
                    </a:cubicBezTo>
                    <a:close/>
                  </a:path>
                </a:pathLst>
              </a:custGeom>
              <a:solidFill>
                <a:srgbClr val="000000">
                  <a:alpha val="0"/>
                </a:srgbClr>
              </a:solidFill>
              <a:ln w="19050" cap="sq">
                <a:solidFill>
                  <a:srgbClr val="261310"/>
                </a:solidFill>
                <a:prstDash val="solid"/>
                <a:miter/>
              </a:ln>
            </p:spPr>
          </p:sp>
          <p:sp>
            <p:nvSpPr>
              <p:cNvPr id="5" name="TextBox 5"/>
              <p:cNvSpPr txBox="1"/>
              <p:nvPr/>
            </p:nvSpPr>
            <p:spPr>
              <a:xfrm>
                <a:off x="38100" y="-9525"/>
                <a:ext cx="4520279" cy="2487549"/>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170293" y="186017"/>
              <a:ext cx="22836362" cy="12317628"/>
              <a:chOff x="0" y="0"/>
              <a:chExt cx="4596479" cy="2479279"/>
            </a:xfrm>
          </p:grpSpPr>
          <p:sp>
            <p:nvSpPr>
              <p:cNvPr id="7" name="Freeform 7"/>
              <p:cNvSpPr/>
              <p:nvPr/>
            </p:nvSpPr>
            <p:spPr>
              <a:xfrm>
                <a:off x="0" y="0"/>
                <a:ext cx="4596479" cy="2479279"/>
              </a:xfrm>
              <a:custGeom>
                <a:avLst/>
                <a:gdLst/>
                <a:ahLst/>
                <a:cxnLst/>
                <a:rect l="l" t="t" r="r" b="b"/>
                <a:pathLst>
                  <a:path w="4596479" h="2479279">
                    <a:moveTo>
                      <a:pt x="4517061" y="0"/>
                    </a:moveTo>
                    <a:lnTo>
                      <a:pt x="79418" y="0"/>
                    </a:lnTo>
                    <a:cubicBezTo>
                      <a:pt x="79418" y="43699"/>
                      <a:pt x="44079" y="79418"/>
                      <a:pt x="0" y="79418"/>
                    </a:cubicBezTo>
                    <a:lnTo>
                      <a:pt x="0" y="2399861"/>
                    </a:lnTo>
                    <a:cubicBezTo>
                      <a:pt x="43699" y="2399861"/>
                      <a:pt x="79418" y="2435200"/>
                      <a:pt x="79418" y="2479279"/>
                    </a:cubicBezTo>
                    <a:lnTo>
                      <a:pt x="4517061" y="2479279"/>
                    </a:lnTo>
                    <a:cubicBezTo>
                      <a:pt x="4517061" y="2435580"/>
                      <a:pt x="4552400" y="2399861"/>
                      <a:pt x="4596479" y="2399861"/>
                    </a:cubicBezTo>
                    <a:lnTo>
                      <a:pt x="4596479" y="79418"/>
                    </a:lnTo>
                    <a:cubicBezTo>
                      <a:pt x="4552780" y="79418"/>
                      <a:pt x="4517061" y="44079"/>
                      <a:pt x="4517061" y="0"/>
                    </a:cubicBezTo>
                    <a:close/>
                  </a:path>
                </a:pathLst>
              </a:custGeom>
              <a:solidFill>
                <a:srgbClr val="F8F2EC"/>
              </a:solidFill>
            </p:spPr>
          </p:sp>
          <p:sp>
            <p:nvSpPr>
              <p:cNvPr id="8" name="TextBox 8"/>
              <p:cNvSpPr txBox="1"/>
              <p:nvPr/>
            </p:nvSpPr>
            <p:spPr>
              <a:xfrm>
                <a:off x="38100" y="-9525"/>
                <a:ext cx="4520279" cy="2450704"/>
              </a:xfrm>
              <a:prstGeom prst="rect">
                <a:avLst/>
              </a:prstGeom>
            </p:spPr>
            <p:txBody>
              <a:bodyPr lIns="50800" tIns="50800" rIns="50800" bIns="50800" rtlCol="0" anchor="ctr"/>
              <a:lstStyle/>
              <a:p>
                <a:pPr algn="ctr">
                  <a:lnSpc>
                    <a:spcPts val="2659"/>
                  </a:lnSpc>
                </a:pPr>
                <a:endParaRPr/>
              </a:p>
            </p:txBody>
          </p:sp>
        </p:grpSp>
      </p:grpSp>
      <p:sp>
        <p:nvSpPr>
          <p:cNvPr id="9" name="Freeform 9"/>
          <p:cNvSpPr/>
          <p:nvPr/>
        </p:nvSpPr>
        <p:spPr>
          <a:xfrm>
            <a:off x="2427081" y="786498"/>
            <a:ext cx="13079181" cy="8714004"/>
          </a:xfrm>
          <a:custGeom>
            <a:avLst/>
            <a:gdLst/>
            <a:ahLst/>
            <a:cxnLst/>
            <a:rect l="l" t="t" r="r" b="b"/>
            <a:pathLst>
              <a:path w="13079181" h="8714004">
                <a:moveTo>
                  <a:pt x="0" y="0"/>
                </a:moveTo>
                <a:lnTo>
                  <a:pt x="13079181" y="0"/>
                </a:lnTo>
                <a:lnTo>
                  <a:pt x="13079181" y="8714004"/>
                </a:lnTo>
                <a:lnTo>
                  <a:pt x="0" y="8714004"/>
                </a:lnTo>
                <a:lnTo>
                  <a:pt x="0" y="0"/>
                </a:lnTo>
                <a:close/>
              </a:path>
            </a:pathLst>
          </a:custGeom>
          <a:blipFill>
            <a:blip r:embed="rId2">
              <a:alphaModFix amt="19999"/>
            </a:blip>
            <a:stretch>
              <a:fillRect/>
            </a:stretch>
          </a:blipFill>
        </p:spPr>
      </p:sp>
      <p:grpSp>
        <p:nvGrpSpPr>
          <p:cNvPr id="10" name="Group 10"/>
          <p:cNvGrpSpPr/>
          <p:nvPr/>
        </p:nvGrpSpPr>
        <p:grpSpPr>
          <a:xfrm>
            <a:off x="1975267" y="-3491564"/>
            <a:ext cx="3086100" cy="3871416"/>
            <a:chOff x="0" y="0"/>
            <a:chExt cx="4114800" cy="5161888"/>
          </a:xfrm>
        </p:grpSpPr>
        <p:grpSp>
          <p:nvGrpSpPr>
            <p:cNvPr id="11" name="Group 11"/>
            <p:cNvGrpSpPr/>
            <p:nvPr/>
          </p:nvGrpSpPr>
          <p:grpSpPr>
            <a:xfrm>
              <a:off x="0" y="0"/>
              <a:ext cx="4114800" cy="4114800"/>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CDBD3"/>
              </a:solidFill>
            </p:spPr>
          </p:sp>
          <p:sp>
            <p:nvSpPr>
              <p:cNvPr id="13" name="TextBox 13"/>
              <p:cNvSpPr txBox="1"/>
              <p:nvPr/>
            </p:nvSpPr>
            <p:spPr>
              <a:xfrm>
                <a:off x="76200" y="0"/>
                <a:ext cx="660400" cy="736600"/>
              </a:xfrm>
              <a:prstGeom prst="rect">
                <a:avLst/>
              </a:prstGeom>
            </p:spPr>
            <p:txBody>
              <a:bodyPr lIns="50800" tIns="50800" rIns="50800" bIns="50800" rtlCol="0" anchor="ctr"/>
              <a:lstStyle/>
              <a:p>
                <a:pPr algn="ctr">
                  <a:lnSpc>
                    <a:spcPts val="4200"/>
                  </a:lnSpc>
                </a:pPr>
                <a:endParaRPr/>
              </a:p>
            </p:txBody>
          </p:sp>
        </p:grpSp>
        <p:grpSp>
          <p:nvGrpSpPr>
            <p:cNvPr id="14" name="Group 14"/>
            <p:cNvGrpSpPr/>
            <p:nvPr/>
          </p:nvGrpSpPr>
          <p:grpSpPr>
            <a:xfrm>
              <a:off x="0" y="555837"/>
              <a:ext cx="4114800" cy="4114800"/>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6AB9D"/>
              </a:solidFill>
            </p:spPr>
          </p:sp>
          <p:sp>
            <p:nvSpPr>
              <p:cNvPr id="16" name="TextBox 16"/>
              <p:cNvSpPr txBox="1"/>
              <p:nvPr/>
            </p:nvSpPr>
            <p:spPr>
              <a:xfrm>
                <a:off x="76200" y="0"/>
                <a:ext cx="660400" cy="736600"/>
              </a:xfrm>
              <a:prstGeom prst="rect">
                <a:avLst/>
              </a:prstGeom>
            </p:spPr>
            <p:txBody>
              <a:bodyPr lIns="50800" tIns="50800" rIns="50800" bIns="50800" rtlCol="0" anchor="ctr"/>
              <a:lstStyle/>
              <a:p>
                <a:pPr algn="ctr">
                  <a:lnSpc>
                    <a:spcPts val="4200"/>
                  </a:lnSpc>
                </a:pPr>
                <a:endParaRPr/>
              </a:p>
            </p:txBody>
          </p:sp>
        </p:grpSp>
        <p:grpSp>
          <p:nvGrpSpPr>
            <p:cNvPr id="17" name="Group 17"/>
            <p:cNvGrpSpPr/>
            <p:nvPr/>
          </p:nvGrpSpPr>
          <p:grpSpPr>
            <a:xfrm>
              <a:off x="0" y="1047088"/>
              <a:ext cx="4114800" cy="4114800"/>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95759"/>
              </a:solidFill>
            </p:spPr>
          </p:sp>
          <p:sp>
            <p:nvSpPr>
              <p:cNvPr id="19" name="TextBox 19"/>
              <p:cNvSpPr txBox="1"/>
              <p:nvPr/>
            </p:nvSpPr>
            <p:spPr>
              <a:xfrm>
                <a:off x="76200" y="0"/>
                <a:ext cx="660400" cy="736600"/>
              </a:xfrm>
              <a:prstGeom prst="rect">
                <a:avLst/>
              </a:prstGeom>
            </p:spPr>
            <p:txBody>
              <a:bodyPr lIns="50800" tIns="50800" rIns="50800" bIns="50800" rtlCol="0" anchor="ctr"/>
              <a:lstStyle/>
              <a:p>
                <a:pPr algn="ctr">
                  <a:lnSpc>
                    <a:spcPts val="4200"/>
                  </a:lnSpc>
                </a:pPr>
                <a:r>
                  <a:rPr lang="en-US" sz="3000">
                    <a:solidFill>
                      <a:srgbClr val="FFFFFF"/>
                    </a:solidFill>
                    <a:latin typeface="29LT Adir Semi-Bold"/>
                  </a:rPr>
                  <a:t>Detecting hands in the images using hand detection API</a:t>
                </a:r>
              </a:p>
            </p:txBody>
          </p:sp>
        </p:grpSp>
      </p:grpSp>
      <p:sp>
        <p:nvSpPr>
          <p:cNvPr id="20" name="TextBox 20"/>
          <p:cNvSpPr txBox="1"/>
          <p:nvPr/>
        </p:nvSpPr>
        <p:spPr>
          <a:xfrm>
            <a:off x="3826301" y="4360087"/>
            <a:ext cx="10280742" cy="1576352"/>
          </a:xfrm>
          <a:prstGeom prst="rect">
            <a:avLst/>
          </a:prstGeom>
        </p:spPr>
        <p:txBody>
          <a:bodyPr lIns="0" tIns="0" rIns="0" bIns="0" rtlCol="0" anchor="t">
            <a:spAutoFit/>
          </a:bodyPr>
          <a:lstStyle/>
          <a:p>
            <a:pPr algn="ctr">
              <a:lnSpc>
                <a:spcPts val="12474"/>
              </a:lnSpc>
            </a:pPr>
            <a:r>
              <a:rPr lang="en-US" sz="10482">
                <a:solidFill>
                  <a:srgbClr val="261310"/>
                </a:solidFill>
                <a:latin typeface="Grand Cru S Bold"/>
              </a:rPr>
              <a:t>Objective </a:t>
            </a:r>
          </a:p>
        </p:txBody>
      </p:sp>
      <p:grpSp>
        <p:nvGrpSpPr>
          <p:cNvPr id="21" name="Group 21"/>
          <p:cNvGrpSpPr/>
          <p:nvPr/>
        </p:nvGrpSpPr>
        <p:grpSpPr>
          <a:xfrm>
            <a:off x="5640981" y="9907148"/>
            <a:ext cx="3086100" cy="3843834"/>
            <a:chOff x="0" y="0"/>
            <a:chExt cx="4114800" cy="5125112"/>
          </a:xfrm>
        </p:grpSpPr>
        <p:grpSp>
          <p:nvGrpSpPr>
            <p:cNvPr id="22" name="Group 22"/>
            <p:cNvGrpSpPr/>
            <p:nvPr/>
          </p:nvGrpSpPr>
          <p:grpSpPr>
            <a:xfrm>
              <a:off x="0" y="1010312"/>
              <a:ext cx="4114800" cy="4114800"/>
              <a:chOff x="0" y="0"/>
              <a:chExt cx="812800" cy="812800"/>
            </a:xfrm>
          </p:grpSpPr>
          <p:sp>
            <p:nvSpPr>
              <p:cNvPr id="23" name="Freeform 2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CDBD3"/>
              </a:solidFill>
            </p:spPr>
          </p:sp>
          <p:sp>
            <p:nvSpPr>
              <p:cNvPr id="24" name="TextBox 24"/>
              <p:cNvSpPr txBox="1"/>
              <p:nvPr/>
            </p:nvSpPr>
            <p:spPr>
              <a:xfrm>
                <a:off x="76200" y="0"/>
                <a:ext cx="660400" cy="736600"/>
              </a:xfrm>
              <a:prstGeom prst="rect">
                <a:avLst/>
              </a:prstGeom>
            </p:spPr>
            <p:txBody>
              <a:bodyPr lIns="50800" tIns="50800" rIns="50800" bIns="50800" rtlCol="0" anchor="ctr"/>
              <a:lstStyle/>
              <a:p>
                <a:pPr algn="ctr">
                  <a:lnSpc>
                    <a:spcPts val="4200"/>
                  </a:lnSpc>
                </a:pPr>
                <a:endParaRPr/>
              </a:p>
            </p:txBody>
          </p:sp>
        </p:grpSp>
        <p:grpSp>
          <p:nvGrpSpPr>
            <p:cNvPr id="25" name="Group 25"/>
            <p:cNvGrpSpPr/>
            <p:nvPr/>
          </p:nvGrpSpPr>
          <p:grpSpPr>
            <a:xfrm>
              <a:off x="0" y="506077"/>
              <a:ext cx="4114800" cy="4114800"/>
              <a:chOff x="0" y="0"/>
              <a:chExt cx="812800" cy="812800"/>
            </a:xfrm>
          </p:grpSpPr>
          <p:sp>
            <p:nvSpPr>
              <p:cNvPr id="26" name="Freeform 2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6AB9D"/>
              </a:solidFill>
            </p:spPr>
          </p:sp>
          <p:sp>
            <p:nvSpPr>
              <p:cNvPr id="27" name="TextBox 27"/>
              <p:cNvSpPr txBox="1"/>
              <p:nvPr/>
            </p:nvSpPr>
            <p:spPr>
              <a:xfrm>
                <a:off x="76200" y="0"/>
                <a:ext cx="660400" cy="736600"/>
              </a:xfrm>
              <a:prstGeom prst="rect">
                <a:avLst/>
              </a:prstGeom>
            </p:spPr>
            <p:txBody>
              <a:bodyPr lIns="50800" tIns="50800" rIns="50800" bIns="50800" rtlCol="0" anchor="ctr"/>
              <a:lstStyle/>
              <a:p>
                <a:pPr algn="ctr">
                  <a:lnSpc>
                    <a:spcPts val="4200"/>
                  </a:lnSpc>
                </a:pPr>
                <a:endParaRPr/>
              </a:p>
            </p:txBody>
          </p:sp>
        </p:grpSp>
        <p:grpSp>
          <p:nvGrpSpPr>
            <p:cNvPr id="28" name="Group 28"/>
            <p:cNvGrpSpPr/>
            <p:nvPr/>
          </p:nvGrpSpPr>
          <p:grpSpPr>
            <a:xfrm>
              <a:off x="0" y="0"/>
              <a:ext cx="4114800" cy="4114800"/>
              <a:chOff x="0" y="0"/>
              <a:chExt cx="812800" cy="812800"/>
            </a:xfrm>
          </p:grpSpPr>
          <p:sp>
            <p:nvSpPr>
              <p:cNvPr id="29" name="Freeform 2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95759"/>
              </a:solidFill>
            </p:spPr>
          </p:sp>
          <p:sp>
            <p:nvSpPr>
              <p:cNvPr id="30" name="TextBox 30"/>
              <p:cNvSpPr txBox="1"/>
              <p:nvPr/>
            </p:nvSpPr>
            <p:spPr>
              <a:xfrm>
                <a:off x="76200" y="0"/>
                <a:ext cx="660400" cy="736600"/>
              </a:xfrm>
              <a:prstGeom prst="rect">
                <a:avLst/>
              </a:prstGeom>
            </p:spPr>
            <p:txBody>
              <a:bodyPr lIns="50800" tIns="50800" rIns="50800" bIns="50800" rtlCol="0" anchor="ctr"/>
              <a:lstStyle/>
              <a:p>
                <a:pPr algn="ctr">
                  <a:lnSpc>
                    <a:spcPts val="4200"/>
                  </a:lnSpc>
                </a:pPr>
                <a:r>
                  <a:rPr lang="en-US" sz="3000">
                    <a:solidFill>
                      <a:srgbClr val="FFFFFF"/>
                    </a:solidFill>
                    <a:latin typeface="29LT Adir Semi-Bold"/>
                  </a:rPr>
                  <a:t>Extracting Landmarks from the captured image</a:t>
                </a:r>
              </a:p>
            </p:txBody>
          </p:sp>
        </p:grpSp>
      </p:grpSp>
      <p:grpSp>
        <p:nvGrpSpPr>
          <p:cNvPr id="31" name="Group 31"/>
          <p:cNvGrpSpPr/>
          <p:nvPr/>
        </p:nvGrpSpPr>
        <p:grpSpPr>
          <a:xfrm>
            <a:off x="9560919" y="-3491564"/>
            <a:ext cx="3086100" cy="3871416"/>
            <a:chOff x="0" y="0"/>
            <a:chExt cx="4114800" cy="5161888"/>
          </a:xfrm>
        </p:grpSpPr>
        <p:grpSp>
          <p:nvGrpSpPr>
            <p:cNvPr id="32" name="Group 32"/>
            <p:cNvGrpSpPr/>
            <p:nvPr/>
          </p:nvGrpSpPr>
          <p:grpSpPr>
            <a:xfrm>
              <a:off x="0" y="0"/>
              <a:ext cx="4114800" cy="4114800"/>
              <a:chOff x="0" y="0"/>
              <a:chExt cx="812800" cy="812800"/>
            </a:xfrm>
          </p:grpSpPr>
          <p:sp>
            <p:nvSpPr>
              <p:cNvPr id="33" name="Freeform 3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CDBD3"/>
              </a:solidFill>
            </p:spPr>
          </p:sp>
          <p:sp>
            <p:nvSpPr>
              <p:cNvPr id="34" name="TextBox 34"/>
              <p:cNvSpPr txBox="1"/>
              <p:nvPr/>
            </p:nvSpPr>
            <p:spPr>
              <a:xfrm>
                <a:off x="76200" y="0"/>
                <a:ext cx="660400" cy="736600"/>
              </a:xfrm>
              <a:prstGeom prst="rect">
                <a:avLst/>
              </a:prstGeom>
            </p:spPr>
            <p:txBody>
              <a:bodyPr lIns="50800" tIns="50800" rIns="50800" bIns="50800" rtlCol="0" anchor="ctr"/>
              <a:lstStyle/>
              <a:p>
                <a:pPr algn="ctr">
                  <a:lnSpc>
                    <a:spcPts val="4200"/>
                  </a:lnSpc>
                </a:pPr>
                <a:endParaRPr/>
              </a:p>
            </p:txBody>
          </p:sp>
        </p:grpSp>
        <p:grpSp>
          <p:nvGrpSpPr>
            <p:cNvPr id="35" name="Group 35"/>
            <p:cNvGrpSpPr/>
            <p:nvPr/>
          </p:nvGrpSpPr>
          <p:grpSpPr>
            <a:xfrm>
              <a:off x="0" y="555837"/>
              <a:ext cx="4114800" cy="4114800"/>
              <a:chOff x="0" y="0"/>
              <a:chExt cx="812800" cy="812800"/>
            </a:xfrm>
          </p:grpSpPr>
          <p:sp>
            <p:nvSpPr>
              <p:cNvPr id="36" name="Freeform 3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6AB9D"/>
              </a:solidFill>
            </p:spPr>
          </p:sp>
          <p:sp>
            <p:nvSpPr>
              <p:cNvPr id="37" name="TextBox 37"/>
              <p:cNvSpPr txBox="1"/>
              <p:nvPr/>
            </p:nvSpPr>
            <p:spPr>
              <a:xfrm>
                <a:off x="76200" y="0"/>
                <a:ext cx="660400" cy="736600"/>
              </a:xfrm>
              <a:prstGeom prst="rect">
                <a:avLst/>
              </a:prstGeom>
            </p:spPr>
            <p:txBody>
              <a:bodyPr lIns="50800" tIns="50800" rIns="50800" bIns="50800" rtlCol="0" anchor="ctr"/>
              <a:lstStyle/>
              <a:p>
                <a:pPr algn="ctr">
                  <a:lnSpc>
                    <a:spcPts val="4200"/>
                  </a:lnSpc>
                </a:pPr>
                <a:endParaRPr/>
              </a:p>
            </p:txBody>
          </p:sp>
        </p:grpSp>
        <p:grpSp>
          <p:nvGrpSpPr>
            <p:cNvPr id="38" name="Group 38"/>
            <p:cNvGrpSpPr/>
            <p:nvPr/>
          </p:nvGrpSpPr>
          <p:grpSpPr>
            <a:xfrm>
              <a:off x="0" y="1047088"/>
              <a:ext cx="4114800" cy="4114800"/>
              <a:chOff x="0" y="0"/>
              <a:chExt cx="812800" cy="812800"/>
            </a:xfrm>
          </p:grpSpPr>
          <p:sp>
            <p:nvSpPr>
              <p:cNvPr id="39" name="Freeform 3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95759"/>
              </a:solidFill>
            </p:spPr>
          </p:sp>
          <p:sp>
            <p:nvSpPr>
              <p:cNvPr id="40" name="TextBox 40"/>
              <p:cNvSpPr txBox="1"/>
              <p:nvPr/>
            </p:nvSpPr>
            <p:spPr>
              <a:xfrm>
                <a:off x="76200" y="0"/>
                <a:ext cx="660400" cy="736600"/>
              </a:xfrm>
              <a:prstGeom prst="rect">
                <a:avLst/>
              </a:prstGeom>
            </p:spPr>
            <p:txBody>
              <a:bodyPr lIns="50800" tIns="50800" rIns="50800" bIns="50800" rtlCol="0" anchor="ctr"/>
              <a:lstStyle/>
              <a:p>
                <a:pPr algn="ctr">
                  <a:lnSpc>
                    <a:spcPts val="4200"/>
                  </a:lnSpc>
                </a:pPr>
                <a:r>
                  <a:rPr lang="en-US" sz="3000">
                    <a:solidFill>
                      <a:srgbClr val="FFFFFF"/>
                    </a:solidFill>
                    <a:latin typeface="29LT Adir Semi-Bold"/>
                  </a:rPr>
                  <a:t>Normalizing and plotting curves for each letter</a:t>
                </a:r>
              </a:p>
            </p:txBody>
          </p:sp>
        </p:grpSp>
      </p:grpSp>
      <p:grpSp>
        <p:nvGrpSpPr>
          <p:cNvPr id="41" name="Group 41"/>
          <p:cNvGrpSpPr/>
          <p:nvPr/>
        </p:nvGrpSpPr>
        <p:grpSpPr>
          <a:xfrm>
            <a:off x="13765711" y="9907148"/>
            <a:ext cx="3086100" cy="3843834"/>
            <a:chOff x="0" y="0"/>
            <a:chExt cx="4114800" cy="5125112"/>
          </a:xfrm>
        </p:grpSpPr>
        <p:grpSp>
          <p:nvGrpSpPr>
            <p:cNvPr id="42" name="Group 42"/>
            <p:cNvGrpSpPr/>
            <p:nvPr/>
          </p:nvGrpSpPr>
          <p:grpSpPr>
            <a:xfrm>
              <a:off x="0" y="1010312"/>
              <a:ext cx="4114800" cy="4114800"/>
              <a:chOff x="0" y="0"/>
              <a:chExt cx="812800" cy="812800"/>
            </a:xfrm>
          </p:grpSpPr>
          <p:sp>
            <p:nvSpPr>
              <p:cNvPr id="43" name="Freeform 4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CDBD3"/>
              </a:solidFill>
            </p:spPr>
          </p:sp>
          <p:sp>
            <p:nvSpPr>
              <p:cNvPr id="44" name="TextBox 44"/>
              <p:cNvSpPr txBox="1"/>
              <p:nvPr/>
            </p:nvSpPr>
            <p:spPr>
              <a:xfrm>
                <a:off x="76200" y="0"/>
                <a:ext cx="660400" cy="736600"/>
              </a:xfrm>
              <a:prstGeom prst="rect">
                <a:avLst/>
              </a:prstGeom>
            </p:spPr>
            <p:txBody>
              <a:bodyPr lIns="50800" tIns="50800" rIns="50800" bIns="50800" rtlCol="0" anchor="ctr"/>
              <a:lstStyle/>
              <a:p>
                <a:pPr algn="ctr">
                  <a:lnSpc>
                    <a:spcPts val="4200"/>
                  </a:lnSpc>
                </a:pPr>
                <a:endParaRPr/>
              </a:p>
            </p:txBody>
          </p:sp>
        </p:grpSp>
        <p:grpSp>
          <p:nvGrpSpPr>
            <p:cNvPr id="45" name="Group 45"/>
            <p:cNvGrpSpPr/>
            <p:nvPr/>
          </p:nvGrpSpPr>
          <p:grpSpPr>
            <a:xfrm>
              <a:off x="0" y="506077"/>
              <a:ext cx="4114800" cy="4114800"/>
              <a:chOff x="0" y="0"/>
              <a:chExt cx="812800" cy="812800"/>
            </a:xfrm>
          </p:grpSpPr>
          <p:sp>
            <p:nvSpPr>
              <p:cNvPr id="46" name="Freeform 4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6AB9D"/>
              </a:solidFill>
            </p:spPr>
          </p:sp>
          <p:sp>
            <p:nvSpPr>
              <p:cNvPr id="47" name="TextBox 47"/>
              <p:cNvSpPr txBox="1"/>
              <p:nvPr/>
            </p:nvSpPr>
            <p:spPr>
              <a:xfrm>
                <a:off x="76200" y="0"/>
                <a:ext cx="660400" cy="736600"/>
              </a:xfrm>
              <a:prstGeom prst="rect">
                <a:avLst/>
              </a:prstGeom>
            </p:spPr>
            <p:txBody>
              <a:bodyPr lIns="50800" tIns="50800" rIns="50800" bIns="50800" rtlCol="0" anchor="ctr"/>
              <a:lstStyle/>
              <a:p>
                <a:pPr algn="ctr">
                  <a:lnSpc>
                    <a:spcPts val="4200"/>
                  </a:lnSpc>
                </a:pPr>
                <a:endParaRPr/>
              </a:p>
            </p:txBody>
          </p:sp>
        </p:grpSp>
        <p:grpSp>
          <p:nvGrpSpPr>
            <p:cNvPr id="48" name="Group 48"/>
            <p:cNvGrpSpPr/>
            <p:nvPr/>
          </p:nvGrpSpPr>
          <p:grpSpPr>
            <a:xfrm>
              <a:off x="0" y="0"/>
              <a:ext cx="4114800" cy="4114800"/>
              <a:chOff x="0" y="0"/>
              <a:chExt cx="812800" cy="812800"/>
            </a:xfrm>
          </p:grpSpPr>
          <p:sp>
            <p:nvSpPr>
              <p:cNvPr id="49" name="Freeform 4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95759"/>
              </a:solidFill>
            </p:spPr>
          </p:sp>
          <p:sp>
            <p:nvSpPr>
              <p:cNvPr id="50" name="TextBox 50"/>
              <p:cNvSpPr txBox="1"/>
              <p:nvPr/>
            </p:nvSpPr>
            <p:spPr>
              <a:xfrm>
                <a:off x="76200" y="0"/>
                <a:ext cx="660400" cy="736600"/>
              </a:xfrm>
              <a:prstGeom prst="rect">
                <a:avLst/>
              </a:prstGeom>
            </p:spPr>
            <p:txBody>
              <a:bodyPr lIns="50800" tIns="50800" rIns="50800" bIns="50800" rtlCol="0" anchor="ctr"/>
              <a:lstStyle/>
              <a:p>
                <a:pPr algn="ctr">
                  <a:lnSpc>
                    <a:spcPts val="4200"/>
                  </a:lnSpc>
                </a:pPr>
                <a:r>
                  <a:rPr lang="en-US" sz="3000">
                    <a:solidFill>
                      <a:srgbClr val="FFFFFF"/>
                    </a:solidFill>
                    <a:latin typeface="29LT Adir Semi-Bold"/>
                  </a:rPr>
                  <a:t>Calculating the statistical error for character prediction</a:t>
                </a:r>
              </a:p>
            </p:txBody>
          </p:sp>
        </p:grpSp>
      </p:grpSp>
      <p:grpSp>
        <p:nvGrpSpPr>
          <p:cNvPr id="51" name="Group 51"/>
          <p:cNvGrpSpPr/>
          <p:nvPr/>
        </p:nvGrpSpPr>
        <p:grpSpPr>
          <a:xfrm>
            <a:off x="17846277" y="-666690"/>
            <a:ext cx="1016823" cy="1046542"/>
            <a:chOff x="0" y="0"/>
            <a:chExt cx="812800" cy="836556"/>
          </a:xfrm>
        </p:grpSpPr>
        <p:sp>
          <p:nvSpPr>
            <p:cNvPr id="52" name="Freeform 52"/>
            <p:cNvSpPr/>
            <p:nvPr/>
          </p:nvSpPr>
          <p:spPr>
            <a:xfrm>
              <a:off x="0" y="0"/>
              <a:ext cx="812800" cy="836556"/>
            </a:xfrm>
            <a:custGeom>
              <a:avLst/>
              <a:gdLst/>
              <a:ahLst/>
              <a:cxnLst/>
              <a:rect l="l" t="t" r="r" b="b"/>
              <a:pathLst>
                <a:path w="812800" h="836556">
                  <a:moveTo>
                    <a:pt x="406400" y="0"/>
                  </a:moveTo>
                  <a:cubicBezTo>
                    <a:pt x="181951" y="0"/>
                    <a:pt x="0" y="187269"/>
                    <a:pt x="0" y="418278"/>
                  </a:cubicBezTo>
                  <a:cubicBezTo>
                    <a:pt x="0" y="649286"/>
                    <a:pt x="181951" y="836556"/>
                    <a:pt x="406400" y="836556"/>
                  </a:cubicBezTo>
                  <a:cubicBezTo>
                    <a:pt x="630849" y="836556"/>
                    <a:pt x="812800" y="649286"/>
                    <a:pt x="812800" y="418278"/>
                  </a:cubicBezTo>
                  <a:cubicBezTo>
                    <a:pt x="812800" y="187269"/>
                    <a:pt x="630849" y="0"/>
                    <a:pt x="406400" y="0"/>
                  </a:cubicBezTo>
                  <a:close/>
                </a:path>
              </a:pathLst>
            </a:custGeom>
            <a:solidFill>
              <a:srgbClr val="3D2214"/>
            </a:solidFill>
          </p:spPr>
        </p:sp>
        <p:sp>
          <p:nvSpPr>
            <p:cNvPr id="53" name="TextBox 53"/>
            <p:cNvSpPr txBox="1"/>
            <p:nvPr/>
          </p:nvSpPr>
          <p:spPr>
            <a:xfrm>
              <a:off x="76200" y="11752"/>
              <a:ext cx="660400" cy="746376"/>
            </a:xfrm>
            <a:prstGeom prst="rect">
              <a:avLst/>
            </a:prstGeom>
          </p:spPr>
          <p:txBody>
            <a:bodyPr lIns="50800" tIns="50800" rIns="50800" bIns="50800" rtlCol="0" anchor="ctr"/>
            <a:lstStyle/>
            <a:p>
              <a:pPr algn="ctr">
                <a:lnSpc>
                  <a:spcPts val="4479"/>
                </a:lnSpc>
              </a:pPr>
              <a:r>
                <a:rPr lang="en-US" sz="3199">
                  <a:solidFill>
                    <a:srgbClr val="FFFFFF"/>
                  </a:solidFill>
                  <a:latin typeface="29LT Adir Semi-Bold"/>
                </a:rPr>
                <a:t>4</a:t>
              </a:r>
            </a:p>
          </p:txBody>
        </p:sp>
      </p:grpSp>
      <p:grpSp>
        <p:nvGrpSpPr>
          <p:cNvPr id="54" name="Group 54"/>
          <p:cNvGrpSpPr/>
          <p:nvPr/>
        </p:nvGrpSpPr>
        <p:grpSpPr>
          <a:xfrm>
            <a:off x="-575100" y="9763729"/>
            <a:ext cx="1016823" cy="1046542"/>
            <a:chOff x="0" y="0"/>
            <a:chExt cx="812800" cy="836556"/>
          </a:xfrm>
        </p:grpSpPr>
        <p:sp>
          <p:nvSpPr>
            <p:cNvPr id="55" name="Freeform 55"/>
            <p:cNvSpPr/>
            <p:nvPr/>
          </p:nvSpPr>
          <p:spPr>
            <a:xfrm>
              <a:off x="0" y="0"/>
              <a:ext cx="812800" cy="836556"/>
            </a:xfrm>
            <a:custGeom>
              <a:avLst/>
              <a:gdLst/>
              <a:ahLst/>
              <a:cxnLst/>
              <a:rect l="l" t="t" r="r" b="b"/>
              <a:pathLst>
                <a:path w="812800" h="836556">
                  <a:moveTo>
                    <a:pt x="406400" y="0"/>
                  </a:moveTo>
                  <a:cubicBezTo>
                    <a:pt x="181951" y="0"/>
                    <a:pt x="0" y="187269"/>
                    <a:pt x="0" y="418278"/>
                  </a:cubicBezTo>
                  <a:cubicBezTo>
                    <a:pt x="0" y="649286"/>
                    <a:pt x="181951" y="836556"/>
                    <a:pt x="406400" y="836556"/>
                  </a:cubicBezTo>
                  <a:cubicBezTo>
                    <a:pt x="630849" y="836556"/>
                    <a:pt x="812800" y="649286"/>
                    <a:pt x="812800" y="418278"/>
                  </a:cubicBezTo>
                  <a:cubicBezTo>
                    <a:pt x="812800" y="187269"/>
                    <a:pt x="630849" y="0"/>
                    <a:pt x="406400" y="0"/>
                  </a:cubicBezTo>
                  <a:close/>
                </a:path>
              </a:pathLst>
            </a:custGeom>
            <a:solidFill>
              <a:srgbClr val="3D2214"/>
            </a:solidFill>
          </p:spPr>
        </p:sp>
        <p:sp>
          <p:nvSpPr>
            <p:cNvPr id="56" name="TextBox 56"/>
            <p:cNvSpPr txBox="1"/>
            <p:nvPr/>
          </p:nvSpPr>
          <p:spPr>
            <a:xfrm>
              <a:off x="76200" y="11752"/>
              <a:ext cx="660400" cy="746376"/>
            </a:xfrm>
            <a:prstGeom prst="rect">
              <a:avLst/>
            </a:prstGeom>
          </p:spPr>
          <p:txBody>
            <a:bodyPr lIns="50800" tIns="50800" rIns="50800" bIns="50800" rtlCol="0" anchor="ctr"/>
            <a:lstStyle/>
            <a:p>
              <a:pPr algn="ctr">
                <a:lnSpc>
                  <a:spcPts val="4479"/>
                </a:lnSpc>
              </a:pPr>
              <a:r>
                <a:rPr lang="en-US" sz="3199">
                  <a:solidFill>
                    <a:srgbClr val="FFFFFF"/>
                  </a:solidFill>
                  <a:latin typeface="29LT Adir Semi-Bold"/>
                </a:rPr>
                <a:t>3</a:t>
              </a:r>
            </a:p>
          </p:txBody>
        </p:sp>
      </p:grpSp>
      <p:grpSp>
        <p:nvGrpSpPr>
          <p:cNvPr id="57" name="Group 57"/>
          <p:cNvGrpSpPr/>
          <p:nvPr/>
        </p:nvGrpSpPr>
        <p:grpSpPr>
          <a:xfrm>
            <a:off x="-665588" y="-523271"/>
            <a:ext cx="1016823" cy="1046542"/>
            <a:chOff x="0" y="0"/>
            <a:chExt cx="812800" cy="836556"/>
          </a:xfrm>
        </p:grpSpPr>
        <p:sp>
          <p:nvSpPr>
            <p:cNvPr id="58" name="Freeform 58"/>
            <p:cNvSpPr/>
            <p:nvPr/>
          </p:nvSpPr>
          <p:spPr>
            <a:xfrm>
              <a:off x="0" y="0"/>
              <a:ext cx="812800" cy="836556"/>
            </a:xfrm>
            <a:custGeom>
              <a:avLst/>
              <a:gdLst/>
              <a:ahLst/>
              <a:cxnLst/>
              <a:rect l="l" t="t" r="r" b="b"/>
              <a:pathLst>
                <a:path w="812800" h="836556">
                  <a:moveTo>
                    <a:pt x="406400" y="0"/>
                  </a:moveTo>
                  <a:cubicBezTo>
                    <a:pt x="181951" y="0"/>
                    <a:pt x="0" y="187269"/>
                    <a:pt x="0" y="418278"/>
                  </a:cubicBezTo>
                  <a:cubicBezTo>
                    <a:pt x="0" y="649286"/>
                    <a:pt x="181951" y="836556"/>
                    <a:pt x="406400" y="836556"/>
                  </a:cubicBezTo>
                  <a:cubicBezTo>
                    <a:pt x="630849" y="836556"/>
                    <a:pt x="812800" y="649286"/>
                    <a:pt x="812800" y="418278"/>
                  </a:cubicBezTo>
                  <a:cubicBezTo>
                    <a:pt x="812800" y="187269"/>
                    <a:pt x="630849" y="0"/>
                    <a:pt x="406400" y="0"/>
                  </a:cubicBezTo>
                  <a:close/>
                </a:path>
              </a:pathLst>
            </a:custGeom>
            <a:solidFill>
              <a:srgbClr val="3D2214"/>
            </a:solidFill>
          </p:spPr>
        </p:sp>
        <p:sp>
          <p:nvSpPr>
            <p:cNvPr id="59" name="TextBox 59"/>
            <p:cNvSpPr txBox="1"/>
            <p:nvPr/>
          </p:nvSpPr>
          <p:spPr>
            <a:xfrm>
              <a:off x="76200" y="11752"/>
              <a:ext cx="660400" cy="746376"/>
            </a:xfrm>
            <a:prstGeom prst="rect">
              <a:avLst/>
            </a:prstGeom>
          </p:spPr>
          <p:txBody>
            <a:bodyPr lIns="50800" tIns="50800" rIns="50800" bIns="50800" rtlCol="0" anchor="ctr"/>
            <a:lstStyle/>
            <a:p>
              <a:pPr algn="ctr">
                <a:lnSpc>
                  <a:spcPts val="4479"/>
                </a:lnSpc>
              </a:pPr>
              <a:r>
                <a:rPr lang="en-US" sz="3199">
                  <a:solidFill>
                    <a:srgbClr val="FFFFFF"/>
                  </a:solidFill>
                  <a:latin typeface="29LT Adir Semi-Bold"/>
                </a:rPr>
                <a:t>2</a:t>
              </a:r>
            </a:p>
          </p:txBody>
        </p:sp>
      </p:grpSp>
      <p:grpSp>
        <p:nvGrpSpPr>
          <p:cNvPr id="60" name="Group 60"/>
          <p:cNvGrpSpPr/>
          <p:nvPr/>
        </p:nvGrpSpPr>
        <p:grpSpPr>
          <a:xfrm>
            <a:off x="17846277" y="9763729"/>
            <a:ext cx="1016823" cy="1046542"/>
            <a:chOff x="0" y="0"/>
            <a:chExt cx="812800" cy="836556"/>
          </a:xfrm>
        </p:grpSpPr>
        <p:sp>
          <p:nvSpPr>
            <p:cNvPr id="61" name="Freeform 61"/>
            <p:cNvSpPr/>
            <p:nvPr/>
          </p:nvSpPr>
          <p:spPr>
            <a:xfrm>
              <a:off x="0" y="0"/>
              <a:ext cx="812800" cy="836556"/>
            </a:xfrm>
            <a:custGeom>
              <a:avLst/>
              <a:gdLst/>
              <a:ahLst/>
              <a:cxnLst/>
              <a:rect l="l" t="t" r="r" b="b"/>
              <a:pathLst>
                <a:path w="812800" h="836556">
                  <a:moveTo>
                    <a:pt x="406400" y="0"/>
                  </a:moveTo>
                  <a:cubicBezTo>
                    <a:pt x="181951" y="0"/>
                    <a:pt x="0" y="187269"/>
                    <a:pt x="0" y="418278"/>
                  </a:cubicBezTo>
                  <a:cubicBezTo>
                    <a:pt x="0" y="649286"/>
                    <a:pt x="181951" y="836556"/>
                    <a:pt x="406400" y="836556"/>
                  </a:cubicBezTo>
                  <a:cubicBezTo>
                    <a:pt x="630849" y="836556"/>
                    <a:pt x="812800" y="649286"/>
                    <a:pt x="812800" y="418278"/>
                  </a:cubicBezTo>
                  <a:cubicBezTo>
                    <a:pt x="812800" y="187269"/>
                    <a:pt x="630849" y="0"/>
                    <a:pt x="406400" y="0"/>
                  </a:cubicBezTo>
                  <a:close/>
                </a:path>
              </a:pathLst>
            </a:custGeom>
            <a:solidFill>
              <a:srgbClr val="3D2214"/>
            </a:solidFill>
          </p:spPr>
        </p:sp>
        <p:sp>
          <p:nvSpPr>
            <p:cNvPr id="62" name="TextBox 62"/>
            <p:cNvSpPr txBox="1"/>
            <p:nvPr/>
          </p:nvSpPr>
          <p:spPr>
            <a:xfrm>
              <a:off x="76200" y="11752"/>
              <a:ext cx="660400" cy="746376"/>
            </a:xfrm>
            <a:prstGeom prst="rect">
              <a:avLst/>
            </a:prstGeom>
          </p:spPr>
          <p:txBody>
            <a:bodyPr lIns="50800" tIns="50800" rIns="50800" bIns="50800" rtlCol="0" anchor="ctr"/>
            <a:lstStyle/>
            <a:p>
              <a:pPr algn="ctr">
                <a:lnSpc>
                  <a:spcPts val="4479"/>
                </a:lnSpc>
              </a:pPr>
              <a:r>
                <a:rPr lang="en-US" sz="3199">
                  <a:solidFill>
                    <a:srgbClr val="FFFFFF"/>
                  </a:solidFill>
                  <a:latin typeface="29LT Adir Semi-Bold"/>
                </a:rPr>
                <a:t>1</a:t>
              </a:r>
            </a:p>
          </p:txBody>
        </p:sp>
      </p:grpSp>
    </p:spTree>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TotalTime>
  <Words>549</Words>
  <Application>Microsoft Office PowerPoint</Application>
  <PresentationFormat>Custom</PresentationFormat>
  <Paragraphs>139</Paragraphs>
  <Slides>50</Slides>
  <Notes>1</Notes>
  <HiddenSlides>0</HiddenSlides>
  <MMClips>3</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50</vt:i4>
      </vt:variant>
    </vt:vector>
  </HeadingPairs>
  <TitlesOfParts>
    <vt:vector size="58" baseType="lpstr">
      <vt:lpstr>Calibri</vt:lpstr>
      <vt:lpstr>Arial</vt:lpstr>
      <vt:lpstr>29LT Adir Semi-Bold</vt:lpstr>
      <vt:lpstr>Grand Cru S Bold</vt:lpstr>
      <vt:lpstr>Raleway Semi-Bold</vt:lpstr>
      <vt:lpstr>Montserrat Ultra-Bold</vt:lpstr>
      <vt:lpstr>Montserrat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Machine learning based Sign language recognigation</dc:title>
  <dc:creator>Spandan Das</dc:creator>
  <cp:lastModifiedBy>BARIDHARA GHOSH</cp:lastModifiedBy>
  <cp:revision>2</cp:revision>
  <dcterms:created xsi:type="dcterms:W3CDTF">2006-08-16T00:00:00Z</dcterms:created>
  <dcterms:modified xsi:type="dcterms:W3CDTF">2023-12-07T08:48:06Z</dcterms:modified>
  <dc:identifier>DAF0bQ__ozA</dc:identifier>
</cp:coreProperties>
</file>